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88FEB6-1A05-6A0C-028B-5DC23F87D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94D17D7-A354-9A32-8410-44A9F7CD7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6F12DB-D045-E768-0CC8-0DDE5D623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E83536A-DCE7-6F20-1207-EA9CBC3A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55CD32-4052-B7EC-8073-B6FACADA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005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B91B80-58DC-1055-DA36-96B155EC2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97047A0-B02C-13BA-4210-69A15E888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34BA79-B758-E562-FBCC-C7473947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8F1EE9E-AB51-6E90-FAF4-31D04397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D2D6DF-3B86-B979-74FA-0A9806C90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09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5AB8126-BD96-C5EC-0655-F606DB719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AC2BF92-4538-FA5C-48CD-93A354282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B62A0B-E841-3DAF-A413-08EFF7C4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B8BA6E-A05C-425D-FC76-04A3121C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B2D133-3F4D-CCB1-9933-448DE90E4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030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04B05A-3C26-6609-B353-A53954A69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20F4EE-D6B4-6EC2-6F07-F77E2C5FF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4382A2-7B5D-1243-01D4-050E901C6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24987C-774C-B56E-F22F-E95727E60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6AF40F-4192-53EE-4D31-2EA284D7F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874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0754A9-7AFC-D3FB-9963-618363451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8118A7-1D53-1479-A3BE-0B8B853F7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F9A504-AAEC-BA1F-F3D7-0BB5D8B4E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3E5890-1BF3-32B6-DCEC-302EC772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DEF98E-7CDD-72FE-2186-277281158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442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9A99AF-C16A-A851-EAB8-A367147C7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1BD42A-63D9-3FEB-AD50-E2FB31CBE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F063702-E304-A492-FB5C-5B7F5ED2D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AEC9A34-34D3-D564-580E-B1536F53A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594ED2C-38D9-EED4-DAE6-2AAE6A52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9F4864-1DAA-169A-726E-17ADE08D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896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96124A-AD45-D62A-DD4C-106C8BF6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E2B055E-4A0C-BD8B-43E4-38ABCD669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51B5AAD-D43E-7002-8F3C-75C7E120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A08F9D3-0A2F-F947-4FCD-84F80AE3EC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30DD6D6-25E3-79D4-BFBE-0E2BC53879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4AD0278-407C-9305-8A8C-3AE159788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362FB46-CAA1-EE7C-7DA4-8DC34AD67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9E933FE-6C03-921E-F02D-5FA616487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097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AC9FF1-E0D1-8E95-0D3E-AF3D54EDE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8616752-8F2A-6BFA-C4C7-28DC6007F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C60015-B699-EA3D-D73F-82B5A7054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1CC300F-282C-9A77-1718-10111F95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77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BD25B96-E088-AFDB-2F30-F3A5875D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F788ED8-D71B-D6F6-76D5-F224F4763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B44C243-0796-9758-C6BF-E9A030CD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84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CC4D60-34EF-7673-60AC-B884FEC1C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74C550-DBD1-E29D-1C75-83093583C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16178D7-32A5-6B78-7BFC-671F6D0DB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8669D1C-2401-9A78-C948-108A8BD4C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E6704E-488D-9F22-71FA-265A623A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292B77A-1FF1-5885-18DF-70238E674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33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A87B32-EAE5-B33F-5F58-674E4030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CEE43D3-CD15-E143-9468-F28D103EC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39BB5B2-78B3-7652-B899-6FC6CD7D5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B0ECBA-EC9A-8416-2542-AFE69CECC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4A3453-9C11-E1D0-0692-1EB60D06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DD245B-D6D1-02C7-9C46-878CD4946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15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C45DC69-CE86-2D41-8508-8ABCD10CE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CC240E4-2C79-B367-57D4-F2E79952E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03704F-25B4-8D38-EB48-66DF7F9C4B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FABC-49D9-44D7-8769-1C2735A518F4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441C68-74C2-0CDB-B7D3-31541427D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E94EC1-C518-E06E-F34B-31CEA4CBA4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7420C-1434-42DC-B4FB-A6FABB4053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15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5EBB44-88BC-3F3D-1226-FA0AD8B526D4}"/>
              </a:ext>
            </a:extLst>
          </p:cNvPr>
          <p:cNvSpPr txBox="1"/>
          <p:nvPr/>
        </p:nvSpPr>
        <p:spPr>
          <a:xfrm>
            <a:off x="495300" y="276225"/>
            <a:ext cx="10972022" cy="92333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/>
              <a:t>과정관리</a:t>
            </a:r>
            <a:r>
              <a:rPr lang="en-US" altLang="ko-KR" dirty="0"/>
              <a:t>&gt; </a:t>
            </a:r>
            <a:r>
              <a:rPr lang="ko-KR" altLang="en-US" dirty="0"/>
              <a:t>과정등록시 </a:t>
            </a:r>
            <a:r>
              <a:rPr lang="ko-KR" altLang="en-US" dirty="0" err="1"/>
              <a:t>과정승인년도</a:t>
            </a:r>
            <a:r>
              <a:rPr lang="ko-KR" altLang="en-US" dirty="0"/>
              <a:t> 추가 입력 업그레이드 안내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아래와 같이 과정등록시 </a:t>
            </a:r>
            <a:r>
              <a:rPr lang="ko-KR" altLang="en-US" dirty="0" err="1"/>
              <a:t>과정승인년도</a:t>
            </a:r>
            <a:r>
              <a:rPr lang="ko-KR" altLang="en-US" dirty="0"/>
              <a:t> 추가 칸에 해당 년도에 </a:t>
            </a:r>
            <a:r>
              <a:rPr lang="ko-KR" altLang="en-US" dirty="0" err="1"/>
              <a:t>승인받은</a:t>
            </a:r>
            <a:r>
              <a:rPr lang="ko-KR" altLang="en-US" dirty="0"/>
              <a:t> 과정은 </a:t>
            </a:r>
            <a:r>
              <a:rPr lang="ko-KR" altLang="en-US" dirty="0" err="1"/>
              <a:t>승인년도칸에</a:t>
            </a:r>
            <a:r>
              <a:rPr lang="ko-KR" altLang="en-US" dirty="0"/>
              <a:t> 기입 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2526801-8F2B-030A-DD47-72861F8F7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37" y="1669884"/>
            <a:ext cx="11668125" cy="4051632"/>
          </a:xfrm>
          <a:prstGeom prst="rect">
            <a:avLst/>
          </a:prstGeom>
        </p:spPr>
      </p:pic>
      <p:sp>
        <p:nvSpPr>
          <p:cNvPr id="7" name="화살표: 아래쪽 6">
            <a:extLst>
              <a:ext uri="{FF2B5EF4-FFF2-40B4-BE49-F238E27FC236}">
                <a16:creationId xmlns:a16="http://schemas.microsoft.com/office/drawing/2014/main" id="{7BDA9909-D297-FE6D-EFA6-10BB4507146F}"/>
              </a:ext>
            </a:extLst>
          </p:cNvPr>
          <p:cNvSpPr/>
          <p:nvPr/>
        </p:nvSpPr>
        <p:spPr>
          <a:xfrm>
            <a:off x="5838825" y="5924550"/>
            <a:ext cx="809625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923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6AEE565-2613-C8BA-6D68-351F2E642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" y="228994"/>
            <a:ext cx="11801475" cy="43235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9728063-3533-1802-83B1-C6AF4FE43C03}"/>
              </a:ext>
            </a:extLst>
          </p:cNvPr>
          <p:cNvSpPr txBox="1"/>
          <p:nvPr/>
        </p:nvSpPr>
        <p:spPr>
          <a:xfrm>
            <a:off x="352425" y="4800600"/>
            <a:ext cx="11306175" cy="646331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승인년도를</a:t>
            </a:r>
            <a:r>
              <a:rPr lang="ko-KR" altLang="en-US" dirty="0"/>
              <a:t> 기입하시면 과정관리에 </a:t>
            </a:r>
            <a:r>
              <a:rPr lang="ko-KR" altLang="en-US" dirty="0" err="1"/>
              <a:t>과정명</a:t>
            </a:r>
            <a:r>
              <a:rPr lang="ko-KR" altLang="en-US" dirty="0"/>
              <a:t> 옆에 </a:t>
            </a:r>
            <a:r>
              <a:rPr lang="ko-KR" altLang="en-US" dirty="0" err="1"/>
              <a:t>승인년도</a:t>
            </a:r>
            <a:r>
              <a:rPr lang="ko-KR" altLang="en-US" dirty="0"/>
              <a:t> 칸이 생성됩니다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예</a:t>
            </a:r>
            <a:r>
              <a:rPr lang="en-US" altLang="ko-KR" dirty="0"/>
              <a:t>: 2022</a:t>
            </a:r>
            <a:r>
              <a:rPr lang="ko-KR" altLang="en-US" dirty="0"/>
              <a:t>년 검색을 누르시면 </a:t>
            </a:r>
            <a:r>
              <a:rPr lang="en-US" altLang="ko-KR" dirty="0"/>
              <a:t>2022</a:t>
            </a:r>
            <a:r>
              <a:rPr lang="ko-KR" altLang="en-US" dirty="0"/>
              <a:t>년만 검색되어 편하게 찾을 수 있습니다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8253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43</Words>
  <Application>Microsoft Office PowerPoint</Application>
  <PresentationFormat>와이드스크린</PresentationFormat>
  <Paragraphs>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김동민</dc:creator>
  <cp:lastModifiedBy>김동민</cp:lastModifiedBy>
  <cp:revision>3</cp:revision>
  <dcterms:created xsi:type="dcterms:W3CDTF">2022-09-26T02:23:15Z</dcterms:created>
  <dcterms:modified xsi:type="dcterms:W3CDTF">2022-09-26T02:41:31Z</dcterms:modified>
</cp:coreProperties>
</file>