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5109DF-C4D6-BC53-8FDD-CE5EB836D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5DCF670-877B-58B5-9DDA-02AC84A3B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A5C67B-E0DE-A80D-A9E1-85144149C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34FC9C3-B11E-E4C5-3CDC-802FDA431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D2BD871-58F3-EF80-C7CC-ED83B66E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82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5D2E07-301D-C3F9-1F42-27A8AB4BD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22B7CB4-52A0-93CD-508E-F99129CFE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5F13DD-8C4C-0880-EF9C-2A524E0B4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F469BF-A588-E7F5-7192-DC371534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0685B8-A574-37B1-CC2B-18DF53AD1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601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668D75C-3F12-CC2E-A8FD-B18493DEC5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D40192E-A19B-2EB2-B26A-7B8666E92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D71A22-8039-AAB8-90ED-617F28327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32791C-269F-DDC7-FFE9-53E317999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9D4161-1797-C048-CD48-8786667B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711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8AB3EA-8F81-5EFB-F7D1-0C1DAF87C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EB8055-2F89-7E5F-C590-AD8AA7546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88204F-14A6-12D1-6E3F-8C5C3E367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F298D1C-B41D-7780-6F93-3E67E8D55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17F975-DEBE-5A7F-A905-C788163BD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840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78BDA0-C956-01EA-C83D-3B2D0976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B5B420A-586D-1E53-694F-84F60965C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E08F860-3281-7B69-714B-16A5ED56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BBC9817-0B69-0D6E-E67F-3D9D04135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A17D68-58EC-AD48-E46E-10AB914A5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056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CB617E-EB7F-68E6-8E70-E536A11DA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202DD5-0E5D-EF0D-3972-23892BD98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B3E181-D562-F236-EA21-375ADC6BE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0954E0-67F9-1340-ECAB-5FA607BA7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E3AD3E7-635B-F5FE-1ADE-970EEA0C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785FD9-C4ED-7D6D-499C-F19BF618D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579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74710A-F102-47D6-B6D4-25A38101A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DFD8EDA-EBA3-C983-FBC7-93CA2FE38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1630CE3-9790-6D27-0E35-5AC5A24CE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F5D4DE7-A8CA-E735-6C4A-59B1F6F01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AFA6F1E-5778-D394-39E0-C43E078539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248379A-73B3-FB22-09F6-BC5B71834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0483D66-81C0-3FEF-7F1D-5527CAF6F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065E395-2367-3FBB-3973-B1D4D2D4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427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166F6B-7B28-3118-6236-033544773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880BEA5-FF00-2282-A89A-3780A2C18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357236B-D122-EB34-988B-8940CD5F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4F4A70-E5DB-2ADD-4E6D-D41399A47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5482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4D6FD92-BEB1-7C38-826C-901129333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B03264B-4176-56AA-A226-6BFF832B3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AC552F1-FC1B-E8A8-4893-DC775B2C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711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5FA1BB-FBB3-F2CB-2786-85876B544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2190A5-572F-390E-E640-81924F065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CA63AFC-4C04-C9CA-8258-AED0ADC35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739FA61-FCA5-FE38-3045-0E885E55F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604B7D-0FDD-4F3B-1B8B-B8B9E4F25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702DF1C-8C3C-4758-BCEE-C8AB116D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31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CBEDE-EC09-203C-61E1-8F2D3F091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6B09D27-B8AA-6B66-F74E-A2AAE45E1C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DB317F8-0285-1612-E05C-A44FBBB22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2BA274-ABB0-9FAB-0A1B-64CC6252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0340859-2691-7A9B-2729-96FB29D5F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19EAB62-C4FD-EE5B-3369-810EC7C7B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629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DFF96A3-E217-5477-7BA6-5EEF332BE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A6B70A0-041D-E0E5-54C6-F1A4D75DF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C4D6EC-5BA0-B8E3-4827-27BB568592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C332F-4D08-40E9-A1CD-62BFD7342F4A}" type="datetimeFigureOut">
              <a:rPr lang="ko-KR" altLang="en-US" smtClean="0"/>
              <a:t>2022-10-07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59F63CD-4C12-460D-321B-6BFAA03C4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CA832E-8E2E-504D-3F30-0DF3331F7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8AE37-53B2-40E9-BE71-972572BD14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532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E1E0C4-5921-CDF6-270C-D538E09CF1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공공콘텐츠</a:t>
            </a:r>
            <a:r>
              <a:rPr lang="ko-KR" altLang="en-US" dirty="0"/>
              <a:t> 빠른 강의등록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28FB90D-6A15-4963-E6F6-50FE1F6097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콘텐츠관리에서 </a:t>
            </a:r>
            <a:r>
              <a:rPr lang="ko-KR" altLang="en-US" dirty="0" err="1"/>
              <a:t>공공콘텐츠</a:t>
            </a:r>
            <a:r>
              <a:rPr lang="ko-KR" altLang="en-US" dirty="0"/>
              <a:t> </a:t>
            </a:r>
            <a:r>
              <a:rPr lang="ko-KR" altLang="en-US" dirty="0" err="1"/>
              <a:t>등록시</a:t>
            </a:r>
            <a:r>
              <a:rPr lang="ko-KR" altLang="en-US" dirty="0"/>
              <a:t> 조회기능으로 </a:t>
            </a:r>
            <a:br>
              <a:rPr lang="en-US" altLang="ko-KR" dirty="0"/>
            </a:br>
            <a:r>
              <a:rPr lang="ko-KR" altLang="en-US" dirty="0"/>
              <a:t>한번에 강의등록까지 자동 등록 기능</a:t>
            </a:r>
          </a:p>
        </p:txBody>
      </p:sp>
    </p:spTree>
    <p:extLst>
      <p:ext uri="{BB962C8B-B14F-4D97-AF65-F5344CB8AC3E}">
        <p14:creationId xmlns:p14="http://schemas.microsoft.com/office/powerpoint/2010/main" val="745855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4E54D46-BF7C-105A-CB3A-02EA691AA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580" y="1153660"/>
            <a:ext cx="11131420" cy="2117106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12189A6D-89FE-DC3C-DF55-937F4E02B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580" y="3896474"/>
            <a:ext cx="11131420" cy="2686050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5B6AD67-AEEB-B96D-8746-CC8E5CA1A262}"/>
              </a:ext>
            </a:extLst>
          </p:cNvPr>
          <p:cNvSpPr txBox="1"/>
          <p:nvPr/>
        </p:nvSpPr>
        <p:spPr>
          <a:xfrm>
            <a:off x="447869" y="158620"/>
            <a:ext cx="11206066" cy="646331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콘텐츠관리 </a:t>
            </a:r>
            <a:r>
              <a:rPr lang="en-US" altLang="ko-KR" dirty="0"/>
              <a:t>&gt; </a:t>
            </a:r>
            <a:r>
              <a:rPr lang="ko-KR" altLang="en-US" dirty="0"/>
              <a:t>콘텐츠관리</a:t>
            </a:r>
            <a:r>
              <a:rPr lang="en-US" altLang="ko-KR" dirty="0"/>
              <a:t>&gt;</a:t>
            </a:r>
            <a:r>
              <a:rPr lang="ko-KR" altLang="en-US" dirty="0"/>
              <a:t>등록</a:t>
            </a:r>
            <a:r>
              <a:rPr lang="en-US" altLang="ko-KR" dirty="0"/>
              <a:t>- </a:t>
            </a:r>
            <a:r>
              <a:rPr lang="ko-KR" altLang="en-US" dirty="0" err="1"/>
              <a:t>원격콘텐츠구분에</a:t>
            </a:r>
            <a:r>
              <a:rPr lang="ko-KR" altLang="en-US" dirty="0"/>
              <a:t> </a:t>
            </a:r>
            <a:r>
              <a:rPr lang="ko-KR" altLang="en-US" dirty="0" err="1"/>
              <a:t>공공콘텐츠로</a:t>
            </a:r>
            <a:r>
              <a:rPr lang="ko-KR" altLang="en-US" dirty="0"/>
              <a:t> 체크 하시면 바로 밑에 </a:t>
            </a:r>
            <a:r>
              <a:rPr lang="ko-KR" altLang="en-US" dirty="0" err="1"/>
              <a:t>공공콘텐츠조회기능이</a:t>
            </a:r>
            <a:r>
              <a:rPr lang="ko-KR" altLang="en-US" dirty="0"/>
              <a:t> 생성됩니다</a:t>
            </a:r>
            <a:r>
              <a:rPr lang="en-US" altLang="ko-KR" dirty="0"/>
              <a:t>. </a:t>
            </a:r>
            <a:r>
              <a:rPr lang="ko-KR" altLang="en-US" dirty="0"/>
              <a:t> </a:t>
            </a:r>
          </a:p>
        </p:txBody>
      </p:sp>
      <p:sp>
        <p:nvSpPr>
          <p:cNvPr id="9" name="화살표: 아래쪽 8">
            <a:extLst>
              <a:ext uri="{FF2B5EF4-FFF2-40B4-BE49-F238E27FC236}">
                <a16:creationId xmlns:a16="http://schemas.microsoft.com/office/drawing/2014/main" id="{7E8C0505-8611-9D92-C52A-5451B594963F}"/>
              </a:ext>
            </a:extLst>
          </p:cNvPr>
          <p:cNvSpPr/>
          <p:nvPr/>
        </p:nvSpPr>
        <p:spPr>
          <a:xfrm>
            <a:off x="5472405" y="3408671"/>
            <a:ext cx="965718" cy="3498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연결선: 꺾임 10">
            <a:extLst>
              <a:ext uri="{FF2B5EF4-FFF2-40B4-BE49-F238E27FC236}">
                <a16:creationId xmlns:a16="http://schemas.microsoft.com/office/drawing/2014/main" id="{65EE336B-9F26-816F-501B-4F0181828DE6}"/>
              </a:ext>
            </a:extLst>
          </p:cNvPr>
          <p:cNvCxnSpPr/>
          <p:nvPr/>
        </p:nvCxnSpPr>
        <p:spPr>
          <a:xfrm rot="10800000" flipV="1">
            <a:off x="7053944" y="3198732"/>
            <a:ext cx="3405673" cy="1119673"/>
          </a:xfrm>
          <a:prstGeom prst="bentConnector3">
            <a:avLst/>
          </a:prstGeom>
          <a:ln w="28575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254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223FA06-3AC2-9BBD-6A6F-2F2CE5F080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65" y="71923"/>
            <a:ext cx="11370227" cy="2885881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2EB04B04-54B1-BF21-D7C1-B5CAB0B0E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620" y="1791607"/>
            <a:ext cx="7595119" cy="4913085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A4C296-FDA5-274D-B49B-8F05D1F0CA6F}"/>
              </a:ext>
            </a:extLst>
          </p:cNvPr>
          <p:cNvSpPr txBox="1"/>
          <p:nvPr/>
        </p:nvSpPr>
        <p:spPr>
          <a:xfrm>
            <a:off x="8080310" y="3340359"/>
            <a:ext cx="3732245" cy="147732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/>
              <a:t>공공콘텐츠조회</a:t>
            </a:r>
            <a:r>
              <a:rPr lang="ko-KR" altLang="en-US" dirty="0"/>
              <a:t> 창이 뜨면 검색이나 </a:t>
            </a:r>
            <a:r>
              <a:rPr lang="ko-KR" altLang="en-US" dirty="0" err="1"/>
              <a:t>선택체크하시면</a:t>
            </a:r>
            <a:r>
              <a:rPr lang="ko-KR" altLang="en-US" dirty="0"/>
              <a:t> 콘텐츠명</a:t>
            </a:r>
            <a:r>
              <a:rPr lang="en-US" altLang="ko-KR" dirty="0"/>
              <a:t>,</a:t>
            </a:r>
            <a:r>
              <a:rPr lang="ko-KR" altLang="en-US" dirty="0" err="1"/>
              <a:t>공공콘텐츠번호가</a:t>
            </a:r>
            <a:r>
              <a:rPr lang="ko-KR" altLang="en-US" dirty="0"/>
              <a:t> 자동 입력됨</a:t>
            </a:r>
            <a:r>
              <a:rPr lang="en-US" altLang="ko-KR" dirty="0"/>
              <a:t>,</a:t>
            </a:r>
            <a:r>
              <a:rPr lang="ko-KR" altLang="en-US" dirty="0"/>
              <a:t>단 훈련시간</a:t>
            </a:r>
            <a:r>
              <a:rPr lang="en-US" altLang="ko-KR" dirty="0"/>
              <a:t>,</a:t>
            </a:r>
            <a:r>
              <a:rPr lang="en-US" altLang="ko-KR" dirty="0" err="1"/>
              <a:t>ncs</a:t>
            </a:r>
            <a:r>
              <a:rPr lang="ko-KR" altLang="en-US" dirty="0"/>
              <a:t>능력단위명은 별도 </a:t>
            </a:r>
            <a:r>
              <a:rPr lang="ko-KR" altLang="en-US" dirty="0" err="1"/>
              <a:t>기입후</a:t>
            </a:r>
            <a:r>
              <a:rPr lang="ko-KR" altLang="en-US" dirty="0"/>
              <a:t> 최종 등록버튼을 누릅니다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C0001BBB-D4D2-789F-518C-4F6638577A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4872" y="5315047"/>
            <a:ext cx="3688508" cy="1247775"/>
          </a:xfrm>
          <a:prstGeom prst="rect">
            <a:avLst/>
          </a:prstGeom>
          <a:ln w="38100">
            <a:solidFill>
              <a:srgbClr val="00B0F0"/>
            </a:solidFill>
            <a:prstDash val="sysDot"/>
          </a:ln>
        </p:spPr>
      </p:pic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D96196A3-E514-DBEE-622B-2A21908701E0}"/>
              </a:ext>
            </a:extLst>
          </p:cNvPr>
          <p:cNvCxnSpPr>
            <a:cxnSpLocks/>
          </p:cNvCxnSpPr>
          <p:nvPr/>
        </p:nvCxnSpPr>
        <p:spPr>
          <a:xfrm flipV="1">
            <a:off x="7753739" y="6092890"/>
            <a:ext cx="3480318" cy="295191"/>
          </a:xfrm>
          <a:prstGeom prst="bentConnector3">
            <a:avLst/>
          </a:prstGeom>
          <a:ln w="28575">
            <a:solidFill>
              <a:srgbClr val="FF000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80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91C5B53-E461-1545-C6A9-63DED0B30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42" y="95251"/>
            <a:ext cx="11318033" cy="1649573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D04FCF8B-27A6-170F-44D4-EDEA6B59C7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" y="1343607"/>
            <a:ext cx="11318033" cy="5419142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90C7D498-4201-42A4-EFB0-AACEE8A30A49}"/>
              </a:ext>
            </a:extLst>
          </p:cNvPr>
          <p:cNvSpPr/>
          <p:nvPr/>
        </p:nvSpPr>
        <p:spPr>
          <a:xfrm>
            <a:off x="9283959" y="485192"/>
            <a:ext cx="382555" cy="289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5E25FB-C8DA-F05B-290D-63961BAD7571}"/>
              </a:ext>
            </a:extLst>
          </p:cNvPr>
          <p:cNvSpPr txBox="1"/>
          <p:nvPr/>
        </p:nvSpPr>
        <p:spPr>
          <a:xfrm>
            <a:off x="2771192" y="3303037"/>
            <a:ext cx="4292081" cy="203132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dirty="0"/>
              <a:t>        </a:t>
            </a:r>
            <a:r>
              <a:rPr lang="ko-KR" altLang="en-US" dirty="0" err="1"/>
              <a:t>공공콘텐츠등록을</a:t>
            </a:r>
            <a:r>
              <a:rPr lang="ko-KR" altLang="en-US" dirty="0"/>
              <a:t> 누르시면 </a:t>
            </a:r>
            <a:r>
              <a:rPr lang="en-US" altLang="ko-KR" dirty="0"/>
              <a:t>step</a:t>
            </a:r>
          </a:p>
          <a:p>
            <a:endParaRPr lang="en-US" altLang="ko-KR" dirty="0"/>
          </a:p>
          <a:p>
            <a:r>
              <a:rPr lang="ko-KR" altLang="en-US" dirty="0"/>
              <a:t>에서 준 메타데이터를 자동으로 </a:t>
            </a:r>
            <a:r>
              <a:rPr lang="ko-KR" altLang="en-US" dirty="0" err="1"/>
              <a:t>차시명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이 나오며 신청하신 </a:t>
            </a:r>
            <a:r>
              <a:rPr lang="ko-KR" altLang="en-US" dirty="0" err="1"/>
              <a:t>차시명만</a:t>
            </a:r>
            <a:r>
              <a:rPr lang="ko-KR" altLang="en-US" dirty="0"/>
              <a:t> 선택해서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 강의 목차를 완성 해주시면 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10046FC-60FD-60AB-C2C2-6281D0737E25}"/>
              </a:ext>
            </a:extLst>
          </p:cNvPr>
          <p:cNvSpPr/>
          <p:nvPr/>
        </p:nvSpPr>
        <p:spPr>
          <a:xfrm>
            <a:off x="2985797" y="3303037"/>
            <a:ext cx="419877" cy="3219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76592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DA82435-7C10-EAE6-7764-E83B76BF1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39" y="1371600"/>
            <a:ext cx="11973322" cy="5598367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F65CFA-66E8-44D1-A3F9-8083822D1965}"/>
              </a:ext>
            </a:extLst>
          </p:cNvPr>
          <p:cNvSpPr txBox="1"/>
          <p:nvPr/>
        </p:nvSpPr>
        <p:spPr>
          <a:xfrm>
            <a:off x="559837" y="214604"/>
            <a:ext cx="9750490" cy="92333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최종 강의 목차가 완성됩니다</a:t>
            </a:r>
            <a:r>
              <a:rPr lang="en-US" altLang="ko-KR" dirty="0"/>
              <a:t>. ( </a:t>
            </a:r>
            <a:r>
              <a:rPr lang="ko-KR" altLang="en-US" dirty="0"/>
              <a:t>단</a:t>
            </a:r>
            <a:r>
              <a:rPr lang="en-US" altLang="ko-KR" dirty="0"/>
              <a:t>, </a:t>
            </a:r>
            <a:r>
              <a:rPr lang="ko-KR" altLang="en-US" dirty="0"/>
              <a:t>강의가 잘 나오는지 미리보기로 확인후 </a:t>
            </a:r>
            <a:r>
              <a:rPr lang="ko-KR" altLang="en-US" dirty="0" err="1"/>
              <a:t>안나오는</a:t>
            </a:r>
            <a:r>
              <a:rPr lang="ko-KR" altLang="en-US" dirty="0"/>
              <a:t> 영상이 있을 수 있으니 등록 후 각 </a:t>
            </a:r>
            <a:r>
              <a:rPr lang="ko-KR" altLang="en-US" dirty="0" err="1"/>
              <a:t>차시당</a:t>
            </a:r>
            <a:r>
              <a:rPr lang="ko-KR" altLang="en-US" dirty="0"/>
              <a:t> </a:t>
            </a:r>
            <a:r>
              <a:rPr lang="ko-KR" altLang="en-US" dirty="0" err="1"/>
              <a:t>모든페이지가</a:t>
            </a:r>
            <a:r>
              <a:rPr lang="ko-KR" altLang="en-US" dirty="0"/>
              <a:t> 정상적으로 나오는지 확인 </a:t>
            </a:r>
            <a:r>
              <a:rPr lang="en-US" altLang="ko-KR" dirty="0"/>
              <a:t>!</a:t>
            </a:r>
            <a:r>
              <a:rPr lang="ko-KR" altLang="en-US" dirty="0"/>
              <a:t> </a:t>
            </a:r>
            <a:r>
              <a:rPr lang="ko-KR" altLang="en-US" dirty="0" err="1"/>
              <a:t>안나오는</a:t>
            </a:r>
            <a:r>
              <a:rPr lang="ko-KR" altLang="en-US" dirty="0"/>
              <a:t> 페이지가 있다면 고객센터로 접수해주시면 온평원에 수정요청 해드리겠습니다</a:t>
            </a:r>
            <a:r>
              <a:rPr lang="en-US" altLang="ko-KR" dirty="0"/>
              <a:t>!)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4121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109</Words>
  <Application>Microsoft Office PowerPoint</Application>
  <PresentationFormat>와이드스크린</PresentationFormat>
  <Paragraphs>14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공공콘텐츠 빠른 강의등록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공공콘텐츠 빠른 강의등록</dc:title>
  <dc:creator>김동민</dc:creator>
  <cp:lastModifiedBy>김동민</cp:lastModifiedBy>
  <cp:revision>2</cp:revision>
  <dcterms:created xsi:type="dcterms:W3CDTF">2022-10-07T00:57:26Z</dcterms:created>
  <dcterms:modified xsi:type="dcterms:W3CDTF">2022-10-07T01:36:34Z</dcterms:modified>
</cp:coreProperties>
</file>