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  <p:sldMasterId id="2147483701" r:id="rId2"/>
  </p:sldMasterIdLst>
  <p:notesMasterIdLst>
    <p:notesMasterId r:id="rId7"/>
  </p:notesMasterIdLst>
  <p:handoutMasterIdLst>
    <p:handoutMasterId r:id="rId8"/>
  </p:handoutMasterIdLst>
  <p:sldIdLst>
    <p:sldId id="644" r:id="rId3"/>
    <p:sldId id="643" r:id="rId4"/>
    <p:sldId id="596" r:id="rId5"/>
    <p:sldId id="642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8_홈페이지 관리" id="{8E8E5AEA-16E3-4C3D-93C2-EEAE5A1E658A}">
          <p14:sldIdLst>
            <p14:sldId id="644"/>
            <p14:sldId id="643"/>
            <p14:sldId id="596"/>
            <p14:sldId id="642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1D0"/>
    <a:srgbClr val="FFFFFF"/>
    <a:srgbClr val="E6E6E6"/>
    <a:srgbClr val="2F6FA8"/>
    <a:srgbClr val="A5DDF9"/>
    <a:srgbClr val="05155B"/>
    <a:srgbClr val="709DA2"/>
    <a:srgbClr val="40BAD2"/>
    <a:srgbClr val="F2F2F2"/>
    <a:srgbClr val="C3C3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867" autoAdjust="0"/>
    <p:restoredTop sz="94731" autoAdjust="0"/>
  </p:normalViewPr>
  <p:slideViewPr>
    <p:cSldViewPr snapToGrid="0">
      <p:cViewPr>
        <p:scale>
          <a:sx n="89" d="100"/>
          <a:sy n="89" d="100"/>
        </p:scale>
        <p:origin x="2136" y="-18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BAC10718-E116-48EE-8813-57F87A05362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9E13EA-26B5-4783-B49E-8A0EC68BF22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4D04A2-8239-4AC2-B9A9-F8AEA025993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6C96FF8-32CB-42BC-B881-3606CF29AD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12F370A-FC0E-4885-A7FA-4A1AB27A954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4963F8-505C-4081-8FF1-969642F228E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4281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63CB8-87E0-4277-A471-7B5670832982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392E52-4965-4685-8451-0C90837AA21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13121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392E52-4965-4685-8451-0C90837AA21B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4484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392E52-4965-4685-8451-0C90837AA21B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6422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392E52-4965-4685-8451-0C90837AA21B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9448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8392E52-4965-4685-8451-0C90837AA21B}" type="slidenum">
              <a:rPr kumimoji="0" lang="ko-KR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 panose="020F0502020204030204"/>
                <a:ea typeface="맑은 고딕" panose="020B0503020000020004" pitchFamily="50" charset="-127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ko-KR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0279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A5CA754-C0E9-9AFA-05E1-3411EBCBE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69ADC15A-944E-D032-CE39-010CCA15E1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FD02341-5578-80CB-C046-DAC006D0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94DC253-FF0C-BCF0-989E-E3B081FFD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1946F2B-A70A-8C38-52F5-1890E7A4B2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6303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086231-C819-8B8E-CAD9-F4F2B62C4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CECA6D5-96F2-4598-EF18-AB0BA792C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C735E582-C54B-A5BF-5D60-54E72E19B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BB3DAB6-95B9-4537-F4B3-C850F603A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F912D4A-4B7F-2E32-CEB6-991AB796B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75681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1545F4F-3FF9-013A-18BE-C5F69132E4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8550" y="527050"/>
            <a:ext cx="1477963" cy="83947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637914B-D832-6900-E157-C809580E35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527050"/>
            <a:ext cx="4284662" cy="83947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2067C3-45B8-4B69-3C2A-34A423465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70AD06C-7BA0-5B88-3626-6E8142D0A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DDB583-E4F1-7D3F-A73C-CCD2EE181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26435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콘텐츠 관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>
            <a:extLst>
              <a:ext uri="{FF2B5EF4-FFF2-40B4-BE49-F238E27FC236}">
                <a16:creationId xmlns:a16="http://schemas.microsoft.com/office/drawing/2014/main" id="{D6A19FB5-A360-49E1-8655-CDC151CD15E3}"/>
              </a:ext>
            </a:extLst>
          </p:cNvPr>
          <p:cNvSpPr/>
          <p:nvPr userDrawn="1"/>
        </p:nvSpPr>
        <p:spPr>
          <a:xfrm>
            <a:off x="0" y="-1"/>
            <a:ext cx="784800" cy="785941"/>
          </a:xfrm>
          <a:prstGeom prst="rect">
            <a:avLst/>
          </a:prstGeom>
          <a:solidFill>
            <a:srgbClr val="E6E6E6"/>
          </a:solidFill>
          <a:ln w="6350">
            <a:solidFill>
              <a:srgbClr val="E6E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7" name="직사각형 6">
            <a:extLst>
              <a:ext uri="{FF2B5EF4-FFF2-40B4-BE49-F238E27FC236}">
                <a16:creationId xmlns:a16="http://schemas.microsoft.com/office/drawing/2014/main" id="{6950D797-45EA-475A-A0DC-90D8C4B57458}"/>
              </a:ext>
            </a:extLst>
          </p:cNvPr>
          <p:cNvSpPr/>
          <p:nvPr userDrawn="1"/>
        </p:nvSpPr>
        <p:spPr>
          <a:xfrm>
            <a:off x="784800" y="-1"/>
            <a:ext cx="6060843" cy="785942"/>
          </a:xfrm>
          <a:prstGeom prst="rect">
            <a:avLst/>
          </a:prstGeom>
          <a:solidFill>
            <a:srgbClr val="0F91D0"/>
          </a:solidFill>
          <a:ln w="6350">
            <a:solidFill>
              <a:srgbClr val="0F91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3" name="텍스트 개체 틀 16">
            <a:extLst>
              <a:ext uri="{FF2B5EF4-FFF2-40B4-BE49-F238E27FC236}">
                <a16:creationId xmlns:a16="http://schemas.microsoft.com/office/drawing/2014/main" id="{F6EECAEA-A8CC-4237-B50A-D0B7E5E767E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58540" y="168880"/>
            <a:ext cx="4492024" cy="530954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 sz="2800" spc="-100" baseline="0">
                <a:solidFill>
                  <a:schemeClr val="bg1"/>
                </a:solidFill>
                <a:latin typeface="애터미 Bold" panose="020B0803000000000000" pitchFamily="50" charset="-127"/>
                <a:ea typeface="애터미 Bold" panose="020B0803000000000000" pitchFamily="50" charset="-127"/>
              </a:defRPr>
            </a:lvl1pPr>
            <a:lvl2pPr>
              <a:defRPr sz="2800">
                <a:latin typeface="애터미 Light" panose="020B0303000000000000" pitchFamily="50" charset="-127"/>
                <a:ea typeface="애터미 Light" panose="020B0303000000000000" pitchFamily="50" charset="-127"/>
              </a:defRPr>
            </a:lvl2pPr>
            <a:lvl3pPr>
              <a:defRPr sz="2800">
                <a:latin typeface="애터미 Light" panose="020B0303000000000000" pitchFamily="50" charset="-127"/>
                <a:ea typeface="애터미 Light" panose="020B0303000000000000" pitchFamily="50" charset="-127"/>
              </a:defRPr>
            </a:lvl3pPr>
            <a:lvl4pPr>
              <a:defRPr sz="2800">
                <a:latin typeface="애터미 Light" panose="020B0303000000000000" pitchFamily="50" charset="-127"/>
                <a:ea typeface="애터미 Light" panose="020B0303000000000000" pitchFamily="50" charset="-127"/>
              </a:defRPr>
            </a:lvl4pPr>
            <a:lvl5pPr>
              <a:defRPr sz="2800">
                <a:latin typeface="애터미 Light" panose="020B0303000000000000" pitchFamily="50" charset="-127"/>
                <a:ea typeface="애터미 Light" panose="020B0303000000000000" pitchFamily="50" charset="-127"/>
              </a:defRPr>
            </a:lvl5pPr>
          </a:lstStyle>
          <a:p>
            <a:pPr lvl="0"/>
            <a:r>
              <a:rPr lang="ko-KR" altLang="en-US" dirty="0"/>
              <a:t>마스터 텍스트 스타일 편집</a:t>
            </a:r>
          </a:p>
        </p:txBody>
      </p:sp>
      <p:grpSp>
        <p:nvGrpSpPr>
          <p:cNvPr id="14" name="그룹 13">
            <a:extLst>
              <a:ext uri="{FF2B5EF4-FFF2-40B4-BE49-F238E27FC236}">
                <a16:creationId xmlns:a16="http://schemas.microsoft.com/office/drawing/2014/main" id="{4F3B9F1A-5A62-4EDA-83DF-D8D84550B365}"/>
              </a:ext>
            </a:extLst>
          </p:cNvPr>
          <p:cNvGrpSpPr/>
          <p:nvPr userDrawn="1"/>
        </p:nvGrpSpPr>
        <p:grpSpPr>
          <a:xfrm>
            <a:off x="6219053" y="150031"/>
            <a:ext cx="485623" cy="507370"/>
            <a:chOff x="5683050" y="4622375"/>
            <a:chExt cx="4049673" cy="4231021"/>
          </a:xfrm>
        </p:grpSpPr>
        <p:sp>
          <p:nvSpPr>
            <p:cNvPr id="15" name="타원 14">
              <a:extLst>
                <a:ext uri="{FF2B5EF4-FFF2-40B4-BE49-F238E27FC236}">
                  <a16:creationId xmlns:a16="http://schemas.microsoft.com/office/drawing/2014/main" id="{004565BC-7958-41F2-AC3F-9D77C0E6869D}"/>
                </a:ext>
              </a:extLst>
            </p:cNvPr>
            <p:cNvSpPr/>
            <p:nvPr/>
          </p:nvSpPr>
          <p:spPr>
            <a:xfrm>
              <a:off x="7412427" y="8459333"/>
              <a:ext cx="687745" cy="394063"/>
            </a:xfrm>
            <a:prstGeom prst="ellipse">
              <a:avLst/>
            </a:prstGeom>
            <a:solidFill>
              <a:schemeClr val="tx1"/>
            </a:solidFill>
            <a:ln w="3175">
              <a:solidFill>
                <a:schemeClr val="tx1">
                  <a:lumMod val="85000"/>
                  <a:lumOff val="1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800"/>
            </a:p>
          </p:txBody>
        </p:sp>
        <p:grpSp>
          <p:nvGrpSpPr>
            <p:cNvPr id="16" name="그룹 15">
              <a:extLst>
                <a:ext uri="{FF2B5EF4-FFF2-40B4-BE49-F238E27FC236}">
                  <a16:creationId xmlns:a16="http://schemas.microsoft.com/office/drawing/2014/main" id="{20F3CEF4-DBBC-4432-83C9-4979576E5281}"/>
                </a:ext>
              </a:extLst>
            </p:cNvPr>
            <p:cNvGrpSpPr/>
            <p:nvPr/>
          </p:nvGrpSpPr>
          <p:grpSpPr>
            <a:xfrm>
              <a:off x="6745309" y="5558884"/>
              <a:ext cx="1982435" cy="3130839"/>
              <a:chOff x="4433424" y="5272994"/>
              <a:chExt cx="545110" cy="860888"/>
            </a:xfrm>
          </p:grpSpPr>
          <p:sp>
            <p:nvSpPr>
              <p:cNvPr id="28" name="타원 129">
                <a:extLst>
                  <a:ext uri="{FF2B5EF4-FFF2-40B4-BE49-F238E27FC236}">
                    <a16:creationId xmlns:a16="http://schemas.microsoft.com/office/drawing/2014/main" id="{577B4467-C470-4AC2-8533-A8DE402ACF02}"/>
                  </a:ext>
                </a:extLst>
              </p:cNvPr>
              <p:cNvSpPr/>
              <p:nvPr/>
            </p:nvSpPr>
            <p:spPr>
              <a:xfrm>
                <a:off x="4433424" y="5272994"/>
                <a:ext cx="545110" cy="714427"/>
              </a:xfrm>
              <a:custGeom>
                <a:avLst/>
                <a:gdLst/>
                <a:ahLst/>
                <a:cxnLst/>
                <a:rect l="l" t="t" r="r" b="b"/>
                <a:pathLst>
                  <a:path w="545110" h="714427">
                    <a:moveTo>
                      <a:pt x="273174" y="0"/>
                    </a:moveTo>
                    <a:cubicBezTo>
                      <a:pt x="423360" y="0"/>
                      <a:pt x="545110" y="121976"/>
                      <a:pt x="545110" y="272440"/>
                    </a:cubicBezTo>
                    <a:lnTo>
                      <a:pt x="542548" y="290823"/>
                    </a:lnTo>
                    <a:cubicBezTo>
                      <a:pt x="544469" y="303795"/>
                      <a:pt x="541541" y="320273"/>
                      <a:pt x="535836" y="338971"/>
                    </a:cubicBezTo>
                    <a:cubicBezTo>
                      <a:pt x="535731" y="343745"/>
                      <a:pt x="534481" y="348213"/>
                      <a:pt x="532468" y="352431"/>
                    </a:cubicBezTo>
                    <a:cubicBezTo>
                      <a:pt x="501445" y="454939"/>
                      <a:pt x="418141" y="613929"/>
                      <a:pt x="405573" y="678863"/>
                    </a:cubicBezTo>
                    <a:cubicBezTo>
                      <a:pt x="403071" y="691792"/>
                      <a:pt x="403034" y="703674"/>
                      <a:pt x="405181" y="714427"/>
                    </a:cubicBezTo>
                    <a:lnTo>
                      <a:pt x="139830" y="714427"/>
                    </a:lnTo>
                    <a:cubicBezTo>
                      <a:pt x="140448" y="708532"/>
                      <a:pt x="139813" y="702398"/>
                      <a:pt x="138576" y="696007"/>
                    </a:cubicBezTo>
                    <a:cubicBezTo>
                      <a:pt x="121707" y="608849"/>
                      <a:pt x="-22605" y="352234"/>
                      <a:pt x="3045" y="290398"/>
                    </a:cubicBezTo>
                    <a:cubicBezTo>
                      <a:pt x="1436" y="284516"/>
                      <a:pt x="1238" y="278501"/>
                      <a:pt x="1238" y="272440"/>
                    </a:cubicBezTo>
                    <a:cubicBezTo>
                      <a:pt x="1238" y="121976"/>
                      <a:pt x="122988" y="0"/>
                      <a:pt x="27317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800"/>
              </a:p>
            </p:txBody>
          </p:sp>
          <p:sp>
            <p:nvSpPr>
              <p:cNvPr id="29" name="모서리가 둥근 직사각형 49">
                <a:extLst>
                  <a:ext uri="{FF2B5EF4-FFF2-40B4-BE49-F238E27FC236}">
                    <a16:creationId xmlns:a16="http://schemas.microsoft.com/office/drawing/2014/main" id="{D6ECF735-AB67-4AFC-AB90-01044C5C88DB}"/>
                  </a:ext>
                </a:extLst>
              </p:cNvPr>
              <p:cNvSpPr/>
              <p:nvPr/>
            </p:nvSpPr>
            <p:spPr>
              <a:xfrm>
                <a:off x="4548525" y="5943283"/>
                <a:ext cx="324000" cy="190599"/>
              </a:xfrm>
              <a:custGeom>
                <a:avLst/>
                <a:gdLst/>
                <a:ahLst/>
                <a:cxnLst/>
                <a:rect l="l" t="t" r="r" b="b"/>
                <a:pathLst>
                  <a:path w="324000" h="190599">
                    <a:moveTo>
                      <a:pt x="26169" y="0"/>
                    </a:moveTo>
                    <a:lnTo>
                      <a:pt x="297831" y="0"/>
                    </a:lnTo>
                    <a:cubicBezTo>
                      <a:pt x="312284" y="0"/>
                      <a:pt x="324000" y="11716"/>
                      <a:pt x="324000" y="26169"/>
                    </a:cubicBezTo>
                    <a:cubicBezTo>
                      <a:pt x="324000" y="37778"/>
                      <a:pt x="316441" y="47621"/>
                      <a:pt x="305377" y="49213"/>
                    </a:cubicBezTo>
                    <a:cubicBezTo>
                      <a:pt x="316441" y="50804"/>
                      <a:pt x="324000" y="60647"/>
                      <a:pt x="324000" y="72256"/>
                    </a:cubicBezTo>
                    <a:cubicBezTo>
                      <a:pt x="324000" y="83865"/>
                      <a:pt x="316441" y="93708"/>
                      <a:pt x="305377" y="95300"/>
                    </a:cubicBezTo>
                    <a:cubicBezTo>
                      <a:pt x="316441" y="96891"/>
                      <a:pt x="324000" y="106734"/>
                      <a:pt x="324000" y="118343"/>
                    </a:cubicBezTo>
                    <a:cubicBezTo>
                      <a:pt x="324000" y="129952"/>
                      <a:pt x="316441" y="139795"/>
                      <a:pt x="305377" y="141387"/>
                    </a:cubicBezTo>
                    <a:cubicBezTo>
                      <a:pt x="316441" y="142978"/>
                      <a:pt x="324000" y="152821"/>
                      <a:pt x="324000" y="164430"/>
                    </a:cubicBezTo>
                    <a:cubicBezTo>
                      <a:pt x="324000" y="178883"/>
                      <a:pt x="312284" y="190599"/>
                      <a:pt x="297831" y="190599"/>
                    </a:cubicBezTo>
                    <a:lnTo>
                      <a:pt x="26169" y="190599"/>
                    </a:lnTo>
                    <a:cubicBezTo>
                      <a:pt x="11716" y="190599"/>
                      <a:pt x="0" y="178883"/>
                      <a:pt x="0" y="164430"/>
                    </a:cubicBezTo>
                    <a:cubicBezTo>
                      <a:pt x="0" y="152821"/>
                      <a:pt x="7559" y="142978"/>
                      <a:pt x="18623" y="141387"/>
                    </a:cubicBezTo>
                    <a:cubicBezTo>
                      <a:pt x="7559" y="139795"/>
                      <a:pt x="0" y="129952"/>
                      <a:pt x="0" y="118343"/>
                    </a:cubicBezTo>
                    <a:cubicBezTo>
                      <a:pt x="0" y="106734"/>
                      <a:pt x="7559" y="96891"/>
                      <a:pt x="18623" y="95300"/>
                    </a:cubicBezTo>
                    <a:cubicBezTo>
                      <a:pt x="7559" y="93708"/>
                      <a:pt x="0" y="83865"/>
                      <a:pt x="0" y="72256"/>
                    </a:cubicBezTo>
                    <a:cubicBezTo>
                      <a:pt x="0" y="60647"/>
                      <a:pt x="7559" y="50804"/>
                      <a:pt x="18623" y="49213"/>
                    </a:cubicBezTo>
                    <a:cubicBezTo>
                      <a:pt x="7559" y="47621"/>
                      <a:pt x="0" y="37778"/>
                      <a:pt x="0" y="26169"/>
                    </a:cubicBezTo>
                    <a:cubicBezTo>
                      <a:pt x="0" y="11716"/>
                      <a:pt x="11716" y="0"/>
                      <a:pt x="26169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ctr"/>
              <a:lstStyle/>
              <a:p>
                <a:pPr algn="ctr"/>
                <a:endParaRPr lang="ko-KR" altLang="en-US" sz="900" b="1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0" name="직선 연결선 29">
                <a:extLst>
                  <a:ext uri="{FF2B5EF4-FFF2-40B4-BE49-F238E27FC236}">
                    <a16:creationId xmlns:a16="http://schemas.microsoft.com/office/drawing/2014/main" id="{D29D476F-6251-4D2A-B040-BC0EF7466F09}"/>
                  </a:ext>
                </a:extLst>
              </p:cNvPr>
              <p:cNvCxnSpPr/>
              <p:nvPr/>
            </p:nvCxnSpPr>
            <p:spPr>
              <a:xfrm>
                <a:off x="4566177" y="5987420"/>
                <a:ext cx="200472" cy="0"/>
              </a:xfrm>
              <a:prstGeom prst="line">
                <a:avLst/>
              </a:prstGeom>
              <a:ln w="1270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직선 연결선 30">
                <a:extLst>
                  <a:ext uri="{FF2B5EF4-FFF2-40B4-BE49-F238E27FC236}">
                    <a16:creationId xmlns:a16="http://schemas.microsoft.com/office/drawing/2014/main" id="{C2BF38DB-33A6-4E26-A509-63DBA51DAA1A}"/>
                  </a:ext>
                </a:extLst>
              </p:cNvPr>
              <p:cNvCxnSpPr/>
              <p:nvPr/>
            </p:nvCxnSpPr>
            <p:spPr>
              <a:xfrm>
                <a:off x="4648034" y="6076362"/>
                <a:ext cx="200472" cy="0"/>
              </a:xfrm>
              <a:prstGeom prst="line">
                <a:avLst/>
              </a:prstGeom>
              <a:ln w="12700"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" name="그룹 16">
              <a:extLst>
                <a:ext uri="{FF2B5EF4-FFF2-40B4-BE49-F238E27FC236}">
                  <a16:creationId xmlns:a16="http://schemas.microsoft.com/office/drawing/2014/main" id="{D76984B9-68BC-4985-AB8C-556460B7B395}"/>
                </a:ext>
              </a:extLst>
            </p:cNvPr>
            <p:cNvGrpSpPr/>
            <p:nvPr/>
          </p:nvGrpSpPr>
          <p:grpSpPr>
            <a:xfrm>
              <a:off x="7708199" y="4622375"/>
              <a:ext cx="2024524" cy="2778462"/>
              <a:chOff x="4047552" y="5126181"/>
              <a:chExt cx="382111" cy="524411"/>
            </a:xfrm>
          </p:grpSpPr>
          <p:cxnSp>
            <p:nvCxnSpPr>
              <p:cNvPr id="23" name="직선 연결선 22">
                <a:extLst>
                  <a:ext uri="{FF2B5EF4-FFF2-40B4-BE49-F238E27FC236}">
                    <a16:creationId xmlns:a16="http://schemas.microsoft.com/office/drawing/2014/main" id="{8A138CA1-56ED-4267-AB0C-1428267EB7A1}"/>
                  </a:ext>
                </a:extLst>
              </p:cNvPr>
              <p:cNvCxnSpPr/>
              <p:nvPr/>
            </p:nvCxnSpPr>
            <p:spPr>
              <a:xfrm flipV="1">
                <a:off x="4047552" y="5126181"/>
                <a:ext cx="0" cy="9000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>
                <a:extLst>
                  <a:ext uri="{FF2B5EF4-FFF2-40B4-BE49-F238E27FC236}">
                    <a16:creationId xmlns:a16="http://schemas.microsoft.com/office/drawing/2014/main" id="{0B4B316B-1F0B-41CC-9942-DA317B37A30A}"/>
                  </a:ext>
                </a:extLst>
              </p:cNvPr>
              <p:cNvCxnSpPr/>
              <p:nvPr/>
            </p:nvCxnSpPr>
            <p:spPr>
              <a:xfrm rot="1620000" flipV="1">
                <a:off x="4202009" y="5165356"/>
                <a:ext cx="0" cy="9000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>
                <a:extLst>
                  <a:ext uri="{FF2B5EF4-FFF2-40B4-BE49-F238E27FC236}">
                    <a16:creationId xmlns:a16="http://schemas.microsoft.com/office/drawing/2014/main" id="{FE429C7B-12BF-4387-87AD-CD667BCBDC22}"/>
                  </a:ext>
                </a:extLst>
              </p:cNvPr>
              <p:cNvCxnSpPr/>
              <p:nvPr/>
            </p:nvCxnSpPr>
            <p:spPr>
              <a:xfrm rot="3300000" flipV="1">
                <a:off x="4316729" y="5282701"/>
                <a:ext cx="0" cy="9000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연결선 25">
                <a:extLst>
                  <a:ext uri="{FF2B5EF4-FFF2-40B4-BE49-F238E27FC236}">
                    <a16:creationId xmlns:a16="http://schemas.microsoft.com/office/drawing/2014/main" id="{88FBF844-1179-4E2B-AFBD-DEA30CCBDE70}"/>
                  </a:ext>
                </a:extLst>
              </p:cNvPr>
              <p:cNvCxnSpPr/>
              <p:nvPr/>
            </p:nvCxnSpPr>
            <p:spPr>
              <a:xfrm rot="5400000" flipV="1">
                <a:off x="4384663" y="5431735"/>
                <a:ext cx="0" cy="9000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>
                <a:extLst>
                  <a:ext uri="{FF2B5EF4-FFF2-40B4-BE49-F238E27FC236}">
                    <a16:creationId xmlns:a16="http://schemas.microsoft.com/office/drawing/2014/main" id="{8E8E7F96-D21E-4ACF-939A-9282717E3971}"/>
                  </a:ext>
                </a:extLst>
              </p:cNvPr>
              <p:cNvCxnSpPr/>
              <p:nvPr/>
            </p:nvCxnSpPr>
            <p:spPr>
              <a:xfrm rot="7020000" flipV="1">
                <a:off x="4336840" y="5605592"/>
                <a:ext cx="0" cy="9000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그룹 17">
              <a:extLst>
                <a:ext uri="{FF2B5EF4-FFF2-40B4-BE49-F238E27FC236}">
                  <a16:creationId xmlns:a16="http://schemas.microsoft.com/office/drawing/2014/main" id="{FCD63D4E-93FF-45E5-9DF0-3DC8341D35C5}"/>
                </a:ext>
              </a:extLst>
            </p:cNvPr>
            <p:cNvGrpSpPr/>
            <p:nvPr/>
          </p:nvGrpSpPr>
          <p:grpSpPr>
            <a:xfrm flipH="1">
              <a:off x="5683050" y="4792163"/>
              <a:ext cx="1206170" cy="2570903"/>
              <a:chOff x="4202009" y="5165356"/>
              <a:chExt cx="227654" cy="485236"/>
            </a:xfrm>
          </p:grpSpPr>
          <p:cxnSp>
            <p:nvCxnSpPr>
              <p:cNvPr id="19" name="직선 연결선 18">
                <a:extLst>
                  <a:ext uri="{FF2B5EF4-FFF2-40B4-BE49-F238E27FC236}">
                    <a16:creationId xmlns:a16="http://schemas.microsoft.com/office/drawing/2014/main" id="{E9EF7696-930C-4B9F-B306-FDB9E9105987}"/>
                  </a:ext>
                </a:extLst>
              </p:cNvPr>
              <p:cNvCxnSpPr/>
              <p:nvPr/>
            </p:nvCxnSpPr>
            <p:spPr>
              <a:xfrm rot="1620000" flipV="1">
                <a:off x="4202009" y="5165356"/>
                <a:ext cx="0" cy="9000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>
                <a:extLst>
                  <a:ext uri="{FF2B5EF4-FFF2-40B4-BE49-F238E27FC236}">
                    <a16:creationId xmlns:a16="http://schemas.microsoft.com/office/drawing/2014/main" id="{4EF46200-CC77-435E-A7BE-B420D128E7E7}"/>
                  </a:ext>
                </a:extLst>
              </p:cNvPr>
              <p:cNvCxnSpPr/>
              <p:nvPr/>
            </p:nvCxnSpPr>
            <p:spPr>
              <a:xfrm rot="3300000" flipV="1">
                <a:off x="4316729" y="5282701"/>
                <a:ext cx="0" cy="9000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>
                <a:extLst>
                  <a:ext uri="{FF2B5EF4-FFF2-40B4-BE49-F238E27FC236}">
                    <a16:creationId xmlns:a16="http://schemas.microsoft.com/office/drawing/2014/main" id="{4A710916-4E28-4FCE-AC7C-6288AFBF49AC}"/>
                  </a:ext>
                </a:extLst>
              </p:cNvPr>
              <p:cNvCxnSpPr/>
              <p:nvPr/>
            </p:nvCxnSpPr>
            <p:spPr>
              <a:xfrm rot="5400000" flipV="1">
                <a:off x="4384663" y="5431735"/>
                <a:ext cx="0" cy="9000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>
                <a:extLst>
                  <a:ext uri="{FF2B5EF4-FFF2-40B4-BE49-F238E27FC236}">
                    <a16:creationId xmlns:a16="http://schemas.microsoft.com/office/drawing/2014/main" id="{62BA2745-7506-4E38-BE99-767046493C0C}"/>
                  </a:ext>
                </a:extLst>
              </p:cNvPr>
              <p:cNvCxnSpPr/>
              <p:nvPr/>
            </p:nvCxnSpPr>
            <p:spPr>
              <a:xfrm rot="7020000" flipV="1">
                <a:off x="4336840" y="5605592"/>
                <a:ext cx="0" cy="90000"/>
              </a:xfrm>
              <a:prstGeom prst="line">
                <a:avLst/>
              </a:prstGeom>
              <a:ln>
                <a:solidFill>
                  <a:schemeClr val="tx1">
                    <a:lumMod val="85000"/>
                    <a:lumOff val="1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2" name="슬라이드 번호 개체 틀 28">
            <a:extLst>
              <a:ext uri="{FF2B5EF4-FFF2-40B4-BE49-F238E27FC236}">
                <a16:creationId xmlns:a16="http://schemas.microsoft.com/office/drawing/2014/main" id="{5E2BA170-7270-4C65-8D5D-4BE347BAE002}"/>
              </a:ext>
            </a:extLst>
          </p:cNvPr>
          <p:cNvSpPr txBox="1">
            <a:spLocks/>
          </p:cNvSpPr>
          <p:nvPr userDrawn="1"/>
        </p:nvSpPr>
        <p:spPr>
          <a:xfrm>
            <a:off x="6203096" y="214948"/>
            <a:ext cx="530898" cy="3850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53A483F4-85DD-46E5-9337-6136FAB622B5}" type="slidenum">
              <a:rPr lang="ko-KR" altLang="en-US" sz="1000" smtClean="0">
                <a:latin typeface="나눔고딕" panose="020D0604000000000000" pitchFamily="50" charset="-127"/>
                <a:ea typeface="나눔고딕" panose="020D0604000000000000" pitchFamily="50" charset="-127"/>
              </a:rPr>
              <a:pPr algn="ctr"/>
              <a:t>‹#›</a:t>
            </a:fld>
            <a:endParaRPr lang="ko-KR" altLang="en-US" sz="700" dirty="0"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33" name="직사각형 32">
            <a:extLst>
              <a:ext uri="{FF2B5EF4-FFF2-40B4-BE49-F238E27FC236}">
                <a16:creationId xmlns:a16="http://schemas.microsoft.com/office/drawing/2014/main" id="{E39E3961-7B35-43DE-A2D3-8E23A817B375}"/>
              </a:ext>
            </a:extLst>
          </p:cNvPr>
          <p:cNvSpPr/>
          <p:nvPr userDrawn="1"/>
        </p:nvSpPr>
        <p:spPr>
          <a:xfrm>
            <a:off x="5086685" y="269262"/>
            <a:ext cx="10983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r"/>
            <a:r>
              <a:rPr lang="en-US" altLang="ko-KR" sz="1200" b="0" spc="-100" dirty="0">
                <a:solidFill>
                  <a:schemeClr val="bg1"/>
                </a:solidFill>
                <a:latin typeface="애터미 Medium" panose="020B0603000000000000" pitchFamily="50" charset="-127"/>
                <a:ea typeface="애터미 Medium" panose="020B0603000000000000" pitchFamily="50" charset="-127"/>
              </a:rPr>
              <a:t>(</a:t>
            </a:r>
            <a:r>
              <a:rPr lang="ko-KR" altLang="en-US" sz="1200" b="0" spc="-100" dirty="0">
                <a:solidFill>
                  <a:schemeClr val="bg1"/>
                </a:solidFill>
                <a:latin typeface="애터미 Medium" panose="020B0603000000000000" pitchFamily="50" charset="-127"/>
                <a:ea typeface="애터미 Medium" panose="020B0603000000000000" pitchFamily="50" charset="-127"/>
              </a:rPr>
              <a:t>주문결제관리</a:t>
            </a:r>
            <a:r>
              <a:rPr lang="en-US" altLang="ko-KR" sz="1200" b="0" spc="-100" dirty="0">
                <a:solidFill>
                  <a:schemeClr val="bg1"/>
                </a:solidFill>
                <a:latin typeface="애터미 Medium" panose="020B0603000000000000" pitchFamily="50" charset="-127"/>
                <a:ea typeface="애터미 Medium" panose="020B0603000000000000" pitchFamily="50" charset="-127"/>
              </a:rPr>
              <a:t>)</a:t>
            </a:r>
            <a:endParaRPr lang="ko-KR" altLang="en-US" sz="1200" b="0" dirty="0">
              <a:solidFill>
                <a:schemeClr val="bg1"/>
              </a:solidFill>
              <a:latin typeface="애터미 Medium" panose="020B0603000000000000" pitchFamily="50" charset="-127"/>
              <a:ea typeface="애터미 Medium" panose="020B0603000000000000" pitchFamily="50" charset="-127"/>
            </a:endParaRPr>
          </a:p>
        </p:txBody>
      </p:sp>
      <p:grpSp>
        <p:nvGrpSpPr>
          <p:cNvPr id="43" name="그룹 42">
            <a:extLst>
              <a:ext uri="{FF2B5EF4-FFF2-40B4-BE49-F238E27FC236}">
                <a16:creationId xmlns:a16="http://schemas.microsoft.com/office/drawing/2014/main" id="{71ACB368-9EFD-4172-987F-77EF6C21B512}"/>
              </a:ext>
            </a:extLst>
          </p:cNvPr>
          <p:cNvGrpSpPr/>
          <p:nvPr userDrawn="1"/>
        </p:nvGrpSpPr>
        <p:grpSpPr>
          <a:xfrm>
            <a:off x="212757" y="216973"/>
            <a:ext cx="405222" cy="351932"/>
            <a:chOff x="2842430" y="2162241"/>
            <a:chExt cx="1321473" cy="1147689"/>
          </a:xfrm>
        </p:grpSpPr>
        <p:grpSp>
          <p:nvGrpSpPr>
            <p:cNvPr id="44" name="그룹 43">
              <a:extLst>
                <a:ext uri="{FF2B5EF4-FFF2-40B4-BE49-F238E27FC236}">
                  <a16:creationId xmlns:a16="http://schemas.microsoft.com/office/drawing/2014/main" id="{AF08CC51-83FC-4FAB-8AD4-A088A2225153}"/>
                </a:ext>
              </a:extLst>
            </p:cNvPr>
            <p:cNvGrpSpPr/>
            <p:nvPr/>
          </p:nvGrpSpPr>
          <p:grpSpPr>
            <a:xfrm>
              <a:off x="2842430" y="2418936"/>
              <a:ext cx="1321473" cy="890994"/>
              <a:chOff x="-5009934" y="2967318"/>
              <a:chExt cx="3206186" cy="2161749"/>
            </a:xfrm>
          </p:grpSpPr>
          <p:sp>
            <p:nvSpPr>
              <p:cNvPr id="48" name="자유형: 도형 47">
                <a:extLst>
                  <a:ext uri="{FF2B5EF4-FFF2-40B4-BE49-F238E27FC236}">
                    <a16:creationId xmlns:a16="http://schemas.microsoft.com/office/drawing/2014/main" id="{7D6C86C9-A9DC-460F-AEFE-090575A85D2D}"/>
                  </a:ext>
                </a:extLst>
              </p:cNvPr>
              <p:cNvSpPr/>
              <p:nvPr/>
            </p:nvSpPr>
            <p:spPr>
              <a:xfrm>
                <a:off x="-5009934" y="2967318"/>
                <a:ext cx="2539651" cy="2161749"/>
              </a:xfrm>
              <a:custGeom>
                <a:avLst/>
                <a:gdLst>
                  <a:gd name="connsiteX0" fmla="*/ 127995 w 2539651"/>
                  <a:gd name="connsiteY0" fmla="*/ 0 h 2161749"/>
                  <a:gd name="connsiteX1" fmla="*/ 698246 w 2539651"/>
                  <a:gd name="connsiteY1" fmla="*/ 0 h 2161749"/>
                  <a:gd name="connsiteX2" fmla="*/ 826241 w 2539651"/>
                  <a:gd name="connsiteY2" fmla="*/ 127995 h 2161749"/>
                  <a:gd name="connsiteX3" fmla="*/ 826241 w 2539651"/>
                  <a:gd name="connsiteY3" fmla="*/ 251810 h 2161749"/>
                  <a:gd name="connsiteX4" fmla="*/ 2539651 w 2539651"/>
                  <a:gd name="connsiteY4" fmla="*/ 251810 h 2161749"/>
                  <a:gd name="connsiteX5" fmla="*/ 2539651 w 2539651"/>
                  <a:gd name="connsiteY5" fmla="*/ 2161749 h 2161749"/>
                  <a:gd name="connsiteX6" fmla="*/ 0 w 2539651"/>
                  <a:gd name="connsiteY6" fmla="*/ 2161749 h 2161749"/>
                  <a:gd name="connsiteX7" fmla="*/ 0 w 2539651"/>
                  <a:gd name="connsiteY7" fmla="*/ 407691 h 2161749"/>
                  <a:gd name="connsiteX8" fmla="*/ 0 w 2539651"/>
                  <a:gd name="connsiteY8" fmla="*/ 251810 h 2161749"/>
                  <a:gd name="connsiteX9" fmla="*/ 0 w 2539651"/>
                  <a:gd name="connsiteY9" fmla="*/ 127995 h 216174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2539651" h="2161749">
                    <a:moveTo>
                      <a:pt x="127995" y="0"/>
                    </a:moveTo>
                    <a:lnTo>
                      <a:pt x="698246" y="0"/>
                    </a:lnTo>
                    <a:lnTo>
                      <a:pt x="826241" y="127995"/>
                    </a:lnTo>
                    <a:lnTo>
                      <a:pt x="826241" y="251810"/>
                    </a:lnTo>
                    <a:lnTo>
                      <a:pt x="2539651" y="251810"/>
                    </a:lnTo>
                    <a:lnTo>
                      <a:pt x="2539651" y="2161749"/>
                    </a:lnTo>
                    <a:lnTo>
                      <a:pt x="0" y="2161749"/>
                    </a:lnTo>
                    <a:lnTo>
                      <a:pt x="0" y="407691"/>
                    </a:lnTo>
                    <a:lnTo>
                      <a:pt x="0" y="251810"/>
                    </a:lnTo>
                    <a:lnTo>
                      <a:pt x="0" y="127995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9" name="직사각형 48">
                <a:extLst>
                  <a:ext uri="{FF2B5EF4-FFF2-40B4-BE49-F238E27FC236}">
                    <a16:creationId xmlns:a16="http://schemas.microsoft.com/office/drawing/2014/main" id="{0242612A-B470-4717-ADA7-B1BDF3B1F79C}"/>
                  </a:ext>
                </a:extLst>
              </p:cNvPr>
              <p:cNvSpPr/>
              <p:nvPr/>
            </p:nvSpPr>
            <p:spPr>
              <a:xfrm>
                <a:off x="-4835047" y="3432132"/>
                <a:ext cx="2242159" cy="169693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50" name="직선 연결선 49">
                <a:extLst>
                  <a:ext uri="{FF2B5EF4-FFF2-40B4-BE49-F238E27FC236}">
                    <a16:creationId xmlns:a16="http://schemas.microsoft.com/office/drawing/2014/main" id="{12D09793-1361-41CB-99F1-AA9C2EF52C42}"/>
                  </a:ext>
                </a:extLst>
              </p:cNvPr>
              <p:cNvCxnSpPr/>
              <p:nvPr/>
            </p:nvCxnSpPr>
            <p:spPr>
              <a:xfrm>
                <a:off x="-4496844" y="3653067"/>
                <a:ext cx="0" cy="147600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1" name="평행 사변형 50">
                <a:extLst>
                  <a:ext uri="{FF2B5EF4-FFF2-40B4-BE49-F238E27FC236}">
                    <a16:creationId xmlns:a16="http://schemas.microsoft.com/office/drawing/2014/main" id="{78A1DECE-34B1-4F4C-9C64-80FA037CC72E}"/>
                  </a:ext>
                </a:extLst>
              </p:cNvPr>
              <p:cNvSpPr/>
              <p:nvPr/>
            </p:nvSpPr>
            <p:spPr>
              <a:xfrm>
                <a:off x="-5009922" y="3653067"/>
                <a:ext cx="3206174" cy="1476000"/>
              </a:xfrm>
              <a:prstGeom prst="parallelogram">
                <a:avLst>
                  <a:gd name="adj" fmla="val 42390"/>
                </a:avLst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</p:grpSp>
        <p:grpSp>
          <p:nvGrpSpPr>
            <p:cNvPr id="45" name="그룹 44">
              <a:extLst>
                <a:ext uri="{FF2B5EF4-FFF2-40B4-BE49-F238E27FC236}">
                  <a16:creationId xmlns:a16="http://schemas.microsoft.com/office/drawing/2014/main" id="{024D1D97-3D42-424C-A514-1648D5A42FD0}"/>
                </a:ext>
              </a:extLst>
            </p:cNvPr>
            <p:cNvGrpSpPr/>
            <p:nvPr/>
          </p:nvGrpSpPr>
          <p:grpSpPr>
            <a:xfrm>
              <a:off x="3209508" y="2162241"/>
              <a:ext cx="576000" cy="288000"/>
              <a:chOff x="3209508" y="2125269"/>
              <a:chExt cx="610351" cy="343926"/>
            </a:xfrm>
          </p:grpSpPr>
          <p:sp>
            <p:nvSpPr>
              <p:cNvPr id="46" name="화살표: 위쪽 45">
                <a:extLst>
                  <a:ext uri="{FF2B5EF4-FFF2-40B4-BE49-F238E27FC236}">
                    <a16:creationId xmlns:a16="http://schemas.microsoft.com/office/drawing/2014/main" id="{5945581E-D2A0-40D5-A0A1-8A0D7CB465AA}"/>
                  </a:ext>
                </a:extLst>
              </p:cNvPr>
              <p:cNvSpPr/>
              <p:nvPr/>
            </p:nvSpPr>
            <p:spPr>
              <a:xfrm>
                <a:off x="3209508" y="2125269"/>
                <a:ext cx="263037" cy="343926"/>
              </a:xfrm>
              <a:prstGeom prst="upArrow">
                <a:avLst>
                  <a:gd name="adj1" fmla="val 50000"/>
                  <a:gd name="adj2" fmla="val 65073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  <p:sp>
            <p:nvSpPr>
              <p:cNvPr id="47" name="화살표: 위쪽 46">
                <a:extLst>
                  <a:ext uri="{FF2B5EF4-FFF2-40B4-BE49-F238E27FC236}">
                    <a16:creationId xmlns:a16="http://schemas.microsoft.com/office/drawing/2014/main" id="{1703FC12-20A9-41C7-9CFA-18ACB3E24322}"/>
                  </a:ext>
                </a:extLst>
              </p:cNvPr>
              <p:cNvSpPr/>
              <p:nvPr/>
            </p:nvSpPr>
            <p:spPr>
              <a:xfrm>
                <a:off x="3556822" y="2125269"/>
                <a:ext cx="263037" cy="343926"/>
              </a:xfrm>
              <a:prstGeom prst="upArrow">
                <a:avLst>
                  <a:gd name="adj1" fmla="val 50000"/>
                  <a:gd name="adj2" fmla="val 65073"/>
                </a:avLst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995342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386C479-062F-2CBF-3844-EAAD25403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6D981FE-E9E9-C2B9-883A-DD658A5A3B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83C007D-967C-8438-1D76-430D1A850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14C716D-805C-A365-4134-ECBC6C833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3A483F4-85DD-46E5-9337-6136FAB622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1925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67516A4-936D-3D53-7C00-A79D6F0E0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0838"/>
            <a:ext cx="5143500" cy="34496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6AD4B54-BA2D-5596-BFF4-561825C229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238"/>
            <a:ext cx="5143500" cy="23923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480414-892B-003B-B7AC-21623BBC1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0F913F2-0EC4-0838-4650-A104BF9A9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7272CA-971C-42F4-7978-0D38EE24F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33350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70872B0-823A-3DB1-AF20-57D062371A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D65DC7F-C0AA-47C2-7A09-7AA3F90633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CADF9E0-1788-0741-38D3-038B415DDE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B1ADE9F-6889-530C-D4D9-BFAA75FC52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B7E938-B31C-903E-A64B-C723088D1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4481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D18A21-7D9F-18B6-865B-38DFF81D89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8B777F3-2B7F-DB76-542A-19E3425658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D289855-AEE3-4299-D0D9-47D424A86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66E855C-D4AF-D0BB-9637-53EB2C8D5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DAC8D7C-6DC5-0446-91FB-670CA5549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1195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A02AB44-712B-4CC2-BD04-DB26337FF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724FD08-BCA6-3758-6D3A-5F66EF26B4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6838"/>
            <a:ext cx="2881312" cy="62849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42D6BB6-566D-7961-241C-A11E06F80B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636838"/>
            <a:ext cx="2881313" cy="62849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C89078D-37EA-02CC-8AC0-DD0BE358F0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68F3656-67B3-D271-4A88-2EB2706FFD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06EC5703-53C8-6A44-CA2F-4154FF799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924179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AA113C-1E29-BAC8-8932-33AF6E097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22E775-543C-9B09-208B-52E5275C27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BAD1F3F-A8AE-0764-BBBB-60C87989A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9530AF7-0F6E-B878-592D-0319CAA09E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C21538C-71A0-75DD-64A0-2494B25F52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DC75FC9F-86FE-5D88-9D83-43B430D24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9E4E5CAD-BC56-78C3-6903-CE93E8EFA2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4B96F54B-BFB4-775F-66ED-D4EB11860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6652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40CBB-A968-E64D-E6F8-384D8A3824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B11565D-66B7-7F5E-E66D-E49C9D16C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63DB59AB-A12B-478F-55BE-377E0BAB0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719AB9E0-EB2A-266E-4EBB-8E34591A1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5306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3539539-8761-4B5D-B853-F063DC9F9A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1B388B8-00F4-4D1E-C252-702153045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30FD615-E8EE-940E-46B6-37F711D1C9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77333A9-F89C-53A9-3BDB-6296C67E2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484FFC9-0A2A-22A9-484D-CA56EB8E2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05204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5E725DE-0041-1F97-02D3-AE3B5CE3F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AD39392C-E6DD-0B0E-60AF-208733776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6E4F529-E9E8-47C5-5E25-3FFE1675C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81394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2729FE-90C8-29BA-7DD8-94300C39CB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0E1CD06-4679-F30F-4DB2-36C7A650A1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57283E9-8ACB-38CE-72FD-F9C1362F9F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525D2A8-7D0D-8A4A-734A-6C16E94A1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FBF4D75-3E5D-5259-D8A2-E02E6012F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ED57EB9-C5D4-99E9-0793-78F89664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40602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3BCD3D-14E9-2E7C-A248-94FA5F6E9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9B58034-E98D-80A9-9936-1D8ECB582B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1F1E948-32AB-3AC6-E456-65782AD55E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587311E-EAC8-A831-117C-882E8A1D4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B0C56A1-3BEC-918D-F12B-F59F575C1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C673C62-80BA-1FCA-2361-3712437106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987630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B21A3BA-4776-A6B5-E6D9-61710EC1D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4BA86A3-EEF5-E3BA-DA7D-FE3E9950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91B2659-4054-DF66-B5BA-16654FBBC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3FE4BEE-FFCE-B845-7F93-63919B464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C925CB-A393-8FE4-151C-B1A17BEA6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814377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DF9579D-C6DE-3B93-3381-F12643BA99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8550" y="527050"/>
            <a:ext cx="1477963" cy="8394700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1EDE2D0-FD39-5D55-B90E-1DE7CF0303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8" y="527050"/>
            <a:ext cx="4284662" cy="8394700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B845A6F-7FD9-803C-67FE-9F0FEF94FE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81BCA4-36FC-10D2-2AC4-6B51171B3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A56E099-9B4A-B08A-A7C9-92721979B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82335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663C605-595E-9CF4-B6D3-2B05CA175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BFD1967-8F23-AAD1-FDBB-87E8B8213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C131BA9-D258-441C-70F2-73DB45FB6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03ADEEB-7D67-DC82-9030-181B9D4EE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157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629137B-9900-3E06-A94C-558EB5E71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313" y="2470150"/>
            <a:ext cx="5915025" cy="411956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397E7E-5D4D-6952-00BE-45FD292E07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313" y="6629400"/>
            <a:ext cx="5915025" cy="21669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FF82A-1C4F-547D-13E2-70308F6F8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02F50B5-C301-5B1B-42C9-22542F997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39BD766-767C-2CB8-117B-EC49DE65B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60141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4DDC1D-78D7-6286-6A9E-0126374F6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6927E3F-36C2-554D-427B-80110C53FC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6838"/>
            <a:ext cx="2881312" cy="62849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A94D349-6770-AB40-891D-AF95F67CC2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505200" y="2636838"/>
            <a:ext cx="2881313" cy="628491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ABF312B-A5AA-8B84-4139-0644D0707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2FFA09-19F9-F560-E017-8D2EE11AF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C19349-1C93-11F3-4066-5F338D201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8105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3EEF6F-273A-596C-E419-97F2CCA26C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527050"/>
            <a:ext cx="5915025" cy="19145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A0E15E3-D1B8-7702-8BBC-2191A090D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3075" y="2428875"/>
            <a:ext cx="2900363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4747B3E-6135-2FD8-43D2-4F6A4A6E10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3075" y="3617913"/>
            <a:ext cx="2900363" cy="532288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0411902-BE3F-2115-3B4D-81DD42580D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875"/>
            <a:ext cx="2916237" cy="118903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8F75396-18F3-DF8A-2DE9-10975D806E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7913"/>
            <a:ext cx="2916237" cy="532288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FDBB82-3ADA-FDA5-A335-7F4FDEEE7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3337050-1474-9B0C-D184-FC3CAD31D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A652992-E10E-277F-7A89-BF957AF711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5721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DE75C08-9ACA-2154-E56C-C98F48AA50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B839BB9F-FEF5-AE20-D98E-08F4E3922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50BAB560-1C6B-DF68-B861-DE06645B3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05C60D4-990B-E5CD-AEA7-298D0FC67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687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F798FF5-1AA7-7C87-33DC-CF55A4DB2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621BB1B-536C-C09E-D4DF-87910D152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984E1270-AA40-3DFD-5250-735FAFBA7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924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301821-313F-9DFB-0AF0-B0ED5AA52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948B0B2-EF82-F565-724F-2422B4271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C89D02C7-4501-C097-1321-2F428D3E8D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725BE56-3C93-39CD-99E3-144A02EB9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66B91A1-5F75-D1F4-B016-EF00118A3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C3DBCBE-D60D-B364-4003-916FC6D30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3143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171E5B8-6D45-0ABC-23E5-D843BCC98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075" y="660400"/>
            <a:ext cx="2211388" cy="23114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8BCEC6CD-A5E9-2032-BF6C-D14AF4237A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6238" y="1425575"/>
            <a:ext cx="3471862" cy="70405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1B3A34D-9CE9-85A3-F58C-CA10DCD0B4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3075" y="2971800"/>
            <a:ext cx="2211388" cy="55054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2DAE00C-341B-F555-AF33-49A98DCB95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3273719-6EB2-1203-ABBC-83DA6506CE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F06FAC7-1506-C038-EFB3-52E39C40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8382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36E26944-B6D1-C8D7-74BB-9B992CC78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ko-KR" altLang="en-US" dirty="0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6C78603-9B37-924B-D4AD-E81D235C76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DBBCDFE-BC6D-0AC4-7D4F-82CDE98085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BE1C9-E9E3-4B27-84AC-76445658CE5C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67B44A6-E78C-3A46-5C83-94E8E0655E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5D4B200-5B26-F41B-074A-7A040C09E2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E5F1C-1FFF-4756-AC59-CD7A89BFD3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7703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9" r:id="rId12"/>
    <p:sldLayoutId id="2147483700" r:id="rId1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ED7A24B-9307-E760-381A-9E835AE09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050"/>
            <a:ext cx="5915025" cy="19145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C5513B6-1F73-45FE-8F5D-37E3AE794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6838"/>
            <a:ext cx="5915025" cy="62849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40CDD43-E6F7-A6D6-B7E9-4E03F41798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0B7B7-A6A2-49C2-A4F9-0959B0DB5EF5}" type="datetimeFigureOut">
              <a:rPr lang="ko-KR" altLang="en-US" smtClean="0"/>
              <a:t>2022-10-14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57D6990-531B-947A-0922-18D2556CE8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2100"/>
            <a:ext cx="2314575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5B1C90E-13E7-DE7B-96E5-B239908872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2100"/>
            <a:ext cx="154305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9285B-7F4E-4E20-94DD-59F0EA6D0B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0689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8C9F751E-434D-7C24-5C01-1DB684D12B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041" y="4396915"/>
            <a:ext cx="5892767" cy="2650165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5EA7BC-2FDD-4715-89F9-B02682257DCF}"/>
              </a:ext>
            </a:extLst>
          </p:cNvPr>
          <p:cNvSpPr/>
          <p:nvPr/>
        </p:nvSpPr>
        <p:spPr>
          <a:xfrm>
            <a:off x="3130" y="7642098"/>
            <a:ext cx="6858000" cy="22639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7" name="텍스트 개체 틀 10">
            <a:extLst>
              <a:ext uri="{FF2B5EF4-FFF2-40B4-BE49-F238E27FC236}">
                <a16:creationId xmlns:a16="http://schemas.microsoft.com/office/drawing/2014/main" id="{880DA1F3-DF59-4CD0-AFEF-059C7F4198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/>
              <a:t>쿠폰관리</a:t>
            </a:r>
          </a:p>
        </p:txBody>
      </p:sp>
      <p:sp>
        <p:nvSpPr>
          <p:cNvPr id="44" name="텍스트 개체 틀 2">
            <a:extLst>
              <a:ext uri="{FF2B5EF4-FFF2-40B4-BE49-F238E27FC236}">
                <a16:creationId xmlns:a16="http://schemas.microsoft.com/office/drawing/2014/main" id="{C76E65EF-3056-4584-8407-8F1B756F02C5}"/>
              </a:ext>
            </a:extLst>
          </p:cNvPr>
          <p:cNvSpPr txBox="1">
            <a:spLocks/>
          </p:cNvSpPr>
          <p:nvPr/>
        </p:nvSpPr>
        <p:spPr>
          <a:xfrm>
            <a:off x="469487" y="1035123"/>
            <a:ext cx="5573410" cy="530954"/>
          </a:xfrm>
          <a:prstGeom prst="rect">
            <a:avLst/>
          </a:prstGeom>
        </p:spPr>
        <p:txBody>
          <a:bodyPr lIns="0" rIns="0" anchor="ctr"/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marR="0" lvl="0" indent="-171450" algn="l" defTabSz="685800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애터미 Bold" panose="020B0803000000000000" pitchFamily="50" charset="-127"/>
              <a:buChar char="∴"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b. 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월별 매출통계</a:t>
            </a:r>
          </a:p>
        </p:txBody>
      </p:sp>
      <p:sp>
        <p:nvSpPr>
          <p:cNvPr id="42" name="텍스트 개체 틀 1">
            <a:extLst>
              <a:ext uri="{FF2B5EF4-FFF2-40B4-BE49-F238E27FC236}">
                <a16:creationId xmlns:a16="http://schemas.microsoft.com/office/drawing/2014/main" id="{ADE44BFC-1D40-46E4-8F65-05FF8860285F}"/>
              </a:ext>
            </a:extLst>
          </p:cNvPr>
          <p:cNvSpPr txBox="1">
            <a:spLocks/>
          </p:cNvSpPr>
          <p:nvPr/>
        </p:nvSpPr>
        <p:spPr>
          <a:xfrm>
            <a:off x="495552" y="7646283"/>
            <a:ext cx="5907257" cy="2076838"/>
          </a:xfrm>
          <a:prstGeom prst="rect">
            <a:avLst/>
          </a:prstGeom>
        </p:spPr>
        <p:txBody>
          <a:bodyPr lIns="0" tIns="216000" rIns="0">
            <a:normAutofit/>
          </a:bodyPr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쿠폰명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 클릭 시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해당 쿠폰 정보 및 사용 관리 페이지로 이동</a:t>
            </a:r>
            <a:endParaRPr lang="en-US" altLang="ko-KR" sz="1200" spc="-5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쿠폰 등록 시 기입한 정보 확인 및 수정 가능</a:t>
            </a: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사용여부 등을 필터로 쿠폰 검색 가능</a:t>
            </a:r>
            <a:endParaRPr lang="en-US" altLang="ko-KR" sz="1200" spc="-5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추가 발행할 개수만큼 숫자를 입력 후 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[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추가발행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] 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클릭해 쿠폰을 추가발행 가능</a:t>
            </a: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[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회원 선택</a:t>
            </a: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클릭 해 해당 쿠폰을 사용할 회원 지정</a:t>
            </a:r>
            <a:endParaRPr lang="en-US" altLang="ko-KR" sz="1200" spc="-5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[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쿠폰 회수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]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를 클릭 해 사용할 회원 지정 취소</a:t>
            </a: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701452AB-C5AC-4A3A-8626-D61D81BD2553}"/>
              </a:ext>
            </a:extLst>
          </p:cNvPr>
          <p:cNvSpPr/>
          <p:nvPr/>
        </p:nvSpPr>
        <p:spPr>
          <a:xfrm>
            <a:off x="488076" y="5948402"/>
            <a:ext cx="5868283" cy="402215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F775E9B0-A733-4795-A3A0-8E106CA5F8D1}"/>
              </a:ext>
            </a:extLst>
          </p:cNvPr>
          <p:cNvSpPr/>
          <p:nvPr/>
        </p:nvSpPr>
        <p:spPr>
          <a:xfrm>
            <a:off x="267976" y="5948402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3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60" name="직사각형 59">
            <a:extLst>
              <a:ext uri="{FF2B5EF4-FFF2-40B4-BE49-F238E27FC236}">
                <a16:creationId xmlns:a16="http://schemas.microsoft.com/office/drawing/2014/main" id="{7059E490-068A-4E71-8CB5-AE662F9B8AC0}"/>
              </a:ext>
            </a:extLst>
          </p:cNvPr>
          <p:cNvSpPr/>
          <p:nvPr/>
        </p:nvSpPr>
        <p:spPr>
          <a:xfrm>
            <a:off x="3361023" y="6921944"/>
            <a:ext cx="374829" cy="165978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1" name="직사각형 60">
            <a:extLst>
              <a:ext uri="{FF2B5EF4-FFF2-40B4-BE49-F238E27FC236}">
                <a16:creationId xmlns:a16="http://schemas.microsoft.com/office/drawing/2014/main" id="{425570C3-EC7C-4BCA-B3B1-F49358BB450E}"/>
              </a:ext>
            </a:extLst>
          </p:cNvPr>
          <p:cNvSpPr/>
          <p:nvPr/>
        </p:nvSpPr>
        <p:spPr>
          <a:xfrm>
            <a:off x="5017055" y="6722506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6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62" name="직사각형 61">
            <a:extLst>
              <a:ext uri="{FF2B5EF4-FFF2-40B4-BE49-F238E27FC236}">
                <a16:creationId xmlns:a16="http://schemas.microsoft.com/office/drawing/2014/main" id="{BC279EE6-2F1D-4054-A493-517643E30B41}"/>
              </a:ext>
            </a:extLst>
          </p:cNvPr>
          <p:cNvSpPr/>
          <p:nvPr/>
        </p:nvSpPr>
        <p:spPr>
          <a:xfrm>
            <a:off x="5208080" y="6432300"/>
            <a:ext cx="881824" cy="146148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63" name="직사각형 62">
            <a:extLst>
              <a:ext uri="{FF2B5EF4-FFF2-40B4-BE49-F238E27FC236}">
                <a16:creationId xmlns:a16="http://schemas.microsoft.com/office/drawing/2014/main" id="{D7DBA7F6-6B04-40F9-8E9D-B74FAF87AD98}"/>
              </a:ext>
            </a:extLst>
          </p:cNvPr>
          <p:cNvSpPr/>
          <p:nvPr/>
        </p:nvSpPr>
        <p:spPr>
          <a:xfrm>
            <a:off x="4992080" y="6400602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4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016FB7E-3F9A-2918-B0D8-CE07365FDB2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33165"/>
          <a:stretch/>
        </p:blipFill>
        <p:spPr>
          <a:xfrm>
            <a:off x="493041" y="1688468"/>
            <a:ext cx="5883702" cy="2136772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" name="직사각형 1">
            <a:extLst>
              <a:ext uri="{FF2B5EF4-FFF2-40B4-BE49-F238E27FC236}">
                <a16:creationId xmlns:a16="http://schemas.microsoft.com/office/drawing/2014/main" id="{A5145537-1C05-4463-197B-5359B2B3F2A6}"/>
              </a:ext>
            </a:extLst>
          </p:cNvPr>
          <p:cNvSpPr/>
          <p:nvPr/>
        </p:nvSpPr>
        <p:spPr>
          <a:xfrm>
            <a:off x="483976" y="977462"/>
            <a:ext cx="5892767" cy="5728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80000" rIns="180000" bIns="180000" rtlCol="0" anchor="t"/>
          <a:lstStyle/>
          <a:p>
            <a:pPr marL="174625" lvl="0" indent="-174625">
              <a:buFont typeface="Arial" panose="020B0604020202020204" pitchFamily="34" charset="0"/>
              <a:buChar char="•"/>
            </a:pP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주문결제관리 </a:t>
            </a:r>
            <a:r>
              <a:rPr lang="en-US" altLang="ko-KR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 </a:t>
            </a: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쿠폰관리</a:t>
            </a:r>
            <a:endParaRPr lang="en-US" altLang="ko-KR" sz="1400" spc="-7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cxnSp>
        <p:nvCxnSpPr>
          <p:cNvPr id="9" name="연결선: 꺾임 8">
            <a:extLst>
              <a:ext uri="{FF2B5EF4-FFF2-40B4-BE49-F238E27FC236}">
                <a16:creationId xmlns:a16="http://schemas.microsoft.com/office/drawing/2014/main" id="{3B004B04-B139-5686-63EB-D52790E80F9A}"/>
              </a:ext>
            </a:extLst>
          </p:cNvPr>
          <p:cNvCxnSpPr>
            <a:cxnSpLocks/>
            <a:stCxn id="15" idx="2"/>
            <a:endCxn id="8" idx="0"/>
          </p:cNvCxnSpPr>
          <p:nvPr/>
        </p:nvCxnSpPr>
        <p:spPr>
          <a:xfrm rot="16200000" flipH="1">
            <a:off x="2619829" y="3577318"/>
            <a:ext cx="595019" cy="1044173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0A301EA1-45CE-6348-3F80-91F7CD78806A}"/>
              </a:ext>
            </a:extLst>
          </p:cNvPr>
          <p:cNvSpPr/>
          <p:nvPr/>
        </p:nvSpPr>
        <p:spPr>
          <a:xfrm>
            <a:off x="5237587" y="6738815"/>
            <a:ext cx="374829" cy="165978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BEEF209D-26D6-2875-865D-4502BF9C7C41}"/>
              </a:ext>
            </a:extLst>
          </p:cNvPr>
          <p:cNvSpPr/>
          <p:nvPr/>
        </p:nvSpPr>
        <p:spPr>
          <a:xfrm>
            <a:off x="3140491" y="6922521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5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5B9A2825-D9E8-6A0F-254A-E95760B9E7BC}"/>
              </a:ext>
            </a:extLst>
          </p:cNvPr>
          <p:cNvSpPr/>
          <p:nvPr/>
        </p:nvSpPr>
        <p:spPr>
          <a:xfrm>
            <a:off x="473587" y="4792447"/>
            <a:ext cx="5868283" cy="821969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3D7F9E0D-395F-9FD8-F2C2-9E02941041B7}"/>
              </a:ext>
            </a:extLst>
          </p:cNvPr>
          <p:cNvSpPr/>
          <p:nvPr/>
        </p:nvSpPr>
        <p:spPr>
          <a:xfrm>
            <a:off x="253487" y="4792447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2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630436A-109C-78CA-7B0D-CA820E1E56EC}"/>
              </a:ext>
            </a:extLst>
          </p:cNvPr>
          <p:cNvSpPr/>
          <p:nvPr/>
        </p:nvSpPr>
        <p:spPr>
          <a:xfrm>
            <a:off x="1954340" y="3359199"/>
            <a:ext cx="881824" cy="442697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F5A7EA2B-E817-D96E-DF28-DDCB2A17A892}"/>
              </a:ext>
            </a:extLst>
          </p:cNvPr>
          <p:cNvSpPr/>
          <p:nvPr/>
        </p:nvSpPr>
        <p:spPr>
          <a:xfrm>
            <a:off x="1738340" y="3542082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1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63783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5EA7BC-2FDD-4715-89F9-B02682257DCF}"/>
              </a:ext>
            </a:extLst>
          </p:cNvPr>
          <p:cNvSpPr/>
          <p:nvPr/>
        </p:nvSpPr>
        <p:spPr>
          <a:xfrm>
            <a:off x="3130" y="7642098"/>
            <a:ext cx="6858000" cy="22639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7" name="텍스트 개체 틀 10">
            <a:extLst>
              <a:ext uri="{FF2B5EF4-FFF2-40B4-BE49-F238E27FC236}">
                <a16:creationId xmlns:a16="http://schemas.microsoft.com/office/drawing/2014/main" id="{880DA1F3-DF59-4CD0-AFEF-059C7F4198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/>
              <a:t>쿠폰관리</a:t>
            </a:r>
          </a:p>
        </p:txBody>
      </p:sp>
      <p:sp>
        <p:nvSpPr>
          <p:cNvPr id="44" name="텍스트 개체 틀 2">
            <a:extLst>
              <a:ext uri="{FF2B5EF4-FFF2-40B4-BE49-F238E27FC236}">
                <a16:creationId xmlns:a16="http://schemas.microsoft.com/office/drawing/2014/main" id="{C76E65EF-3056-4584-8407-8F1B756F02C5}"/>
              </a:ext>
            </a:extLst>
          </p:cNvPr>
          <p:cNvSpPr txBox="1">
            <a:spLocks/>
          </p:cNvSpPr>
          <p:nvPr/>
        </p:nvSpPr>
        <p:spPr>
          <a:xfrm>
            <a:off x="469487" y="1035123"/>
            <a:ext cx="5573410" cy="530954"/>
          </a:xfrm>
          <a:prstGeom prst="rect">
            <a:avLst/>
          </a:prstGeom>
        </p:spPr>
        <p:txBody>
          <a:bodyPr lIns="0" rIns="0" anchor="ctr"/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marR="0" lvl="0" indent="-171450" algn="l" defTabSz="685800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애터미 Bold" panose="020B0803000000000000" pitchFamily="50" charset="-127"/>
              <a:buChar char="∴"/>
              <a:tabLst/>
              <a:defRPr/>
            </a:pPr>
            <a:r>
              <a:rPr kumimoji="0" lang="ko-KR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 </a:t>
            </a:r>
            <a:r>
              <a:rPr kumimoji="0" lang="en-US" altLang="ko-KR" sz="2000" b="0" i="0" u="none" strike="noStrike" kern="1200" cap="none" spc="0" normalizeH="0" baseline="0" noProof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b. </a:t>
            </a:r>
            <a:r>
              <a:rPr kumimoji="0" lang="ko-KR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월별 매출통계</a:t>
            </a:r>
          </a:p>
        </p:txBody>
      </p:sp>
      <p:sp>
        <p:nvSpPr>
          <p:cNvPr id="42" name="텍스트 개체 틀 1">
            <a:extLst>
              <a:ext uri="{FF2B5EF4-FFF2-40B4-BE49-F238E27FC236}">
                <a16:creationId xmlns:a16="http://schemas.microsoft.com/office/drawing/2014/main" id="{ADE44BFC-1D40-46E4-8F65-05FF8860285F}"/>
              </a:ext>
            </a:extLst>
          </p:cNvPr>
          <p:cNvSpPr txBox="1">
            <a:spLocks/>
          </p:cNvSpPr>
          <p:nvPr/>
        </p:nvSpPr>
        <p:spPr>
          <a:xfrm>
            <a:off x="495552" y="7646283"/>
            <a:ext cx="5907257" cy="2076838"/>
          </a:xfrm>
          <a:prstGeom prst="rect">
            <a:avLst/>
          </a:prstGeom>
        </p:spPr>
        <p:txBody>
          <a:bodyPr lIns="0" tIns="216000" rIns="0">
            <a:normAutofit lnSpcReduction="10000"/>
          </a:bodyPr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쿠폰범위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,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적용과정</a:t>
            </a: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유효기간</a:t>
            </a: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할인구분</a:t>
            </a: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공용여부</a:t>
            </a: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상태 등을 필터로 검색 가능 </a:t>
            </a: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en-US" altLang="ko-KR" sz="1200" b="1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[EXCEL]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 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버튼 클릭해 매출 통계 내역 다운로드</a:t>
            </a: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[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등록</a:t>
            </a: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]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버튼 클릭 </a:t>
            </a: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쿠폰 등록 페이지로 이동</a:t>
            </a: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쿠폰 범위 지정 가능 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(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과정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/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도서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,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특정 과정</a:t>
            </a: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,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도서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)</a:t>
            </a: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최소금액 설정 시 최소금액 이상의 가격의 상품에만 쿠폰 적용 가능</a:t>
            </a: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정액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: 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할인가를 지정 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/ 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정률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: 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할인율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(%)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및 최대 금액 지정</a:t>
            </a:r>
            <a:endParaRPr lang="en-US" altLang="ko-KR" sz="1200" spc="-5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공용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: 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하나의 쿠폰번호를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 여러 명이 사용 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/ 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개별</a:t>
            </a:r>
            <a:r>
              <a:rPr kumimoji="0" lang="en-US" altLang="ko-KR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: </a:t>
            </a: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각각의 쿠폰 번호 발급</a:t>
            </a: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F016FB7E-3F9A-2918-B0D8-CE07365FDB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9105"/>
          <a:stretch/>
        </p:blipFill>
        <p:spPr>
          <a:xfrm>
            <a:off x="493041" y="1688468"/>
            <a:ext cx="5883702" cy="2586261"/>
          </a:xfrm>
          <a:prstGeom prst="rect">
            <a:avLst/>
          </a:prstGeom>
          <a:ln>
            <a:solidFill>
              <a:schemeClr val="bg1">
                <a:lumMod val="75000"/>
              </a:schemeClr>
            </a:solidFill>
          </a:ln>
        </p:spPr>
      </p:pic>
      <p:sp>
        <p:nvSpPr>
          <p:cNvPr id="2" name="직사각형 1">
            <a:extLst>
              <a:ext uri="{FF2B5EF4-FFF2-40B4-BE49-F238E27FC236}">
                <a16:creationId xmlns:a16="http://schemas.microsoft.com/office/drawing/2014/main" id="{A5145537-1C05-4463-197B-5359B2B3F2A6}"/>
              </a:ext>
            </a:extLst>
          </p:cNvPr>
          <p:cNvSpPr/>
          <p:nvPr/>
        </p:nvSpPr>
        <p:spPr>
          <a:xfrm>
            <a:off x="483976" y="977462"/>
            <a:ext cx="5892767" cy="5728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80000" rIns="180000" bIns="180000" rtlCol="0" anchor="t"/>
          <a:lstStyle/>
          <a:p>
            <a:pPr marL="174625" lvl="0" indent="-174625">
              <a:buFont typeface="Arial" panose="020B0604020202020204" pitchFamily="34" charset="0"/>
              <a:buChar char="•"/>
            </a:pP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주문결제관리 </a:t>
            </a:r>
            <a:r>
              <a:rPr lang="en-US" altLang="ko-KR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 </a:t>
            </a: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쿠폰관리</a:t>
            </a:r>
            <a:endParaRPr lang="en-US" altLang="ko-KR" sz="1400" spc="-7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2FEF9CB7-D79D-5F33-BF2E-3215616FC73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041" y="4922228"/>
            <a:ext cx="5868283" cy="2036015"/>
          </a:xfrm>
          <a:prstGeom prst="rect">
            <a:avLst/>
          </a:prstGeom>
          <a:ln>
            <a:solidFill>
              <a:srgbClr val="00B050"/>
            </a:solidFill>
          </a:ln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CB1A2A36-1D83-8A79-F566-F72EBDAFA75B}"/>
              </a:ext>
            </a:extLst>
          </p:cNvPr>
          <p:cNvSpPr/>
          <p:nvPr/>
        </p:nvSpPr>
        <p:spPr>
          <a:xfrm>
            <a:off x="493041" y="2204201"/>
            <a:ext cx="5911426" cy="783245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직사각형 7">
            <a:extLst>
              <a:ext uri="{FF2B5EF4-FFF2-40B4-BE49-F238E27FC236}">
                <a16:creationId xmlns:a16="http://schemas.microsoft.com/office/drawing/2014/main" id="{8FBF8ADF-A840-D8B6-FD19-10BED816171C}"/>
              </a:ext>
            </a:extLst>
          </p:cNvPr>
          <p:cNvSpPr/>
          <p:nvPr/>
        </p:nvSpPr>
        <p:spPr>
          <a:xfrm>
            <a:off x="277041" y="2168762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1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10" name="직사각형 9">
            <a:extLst>
              <a:ext uri="{FF2B5EF4-FFF2-40B4-BE49-F238E27FC236}">
                <a16:creationId xmlns:a16="http://schemas.microsoft.com/office/drawing/2014/main" id="{DAE163AE-8F6A-934B-EAB4-91B98F9D0EB5}"/>
              </a:ext>
            </a:extLst>
          </p:cNvPr>
          <p:cNvSpPr/>
          <p:nvPr/>
        </p:nvSpPr>
        <p:spPr>
          <a:xfrm>
            <a:off x="5804618" y="3024763"/>
            <a:ext cx="276142" cy="162937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2" name="직사각형 11">
            <a:extLst>
              <a:ext uri="{FF2B5EF4-FFF2-40B4-BE49-F238E27FC236}">
                <a16:creationId xmlns:a16="http://schemas.microsoft.com/office/drawing/2014/main" id="{59292028-D849-56D2-1D12-17A924ADB5E6}"/>
              </a:ext>
            </a:extLst>
          </p:cNvPr>
          <p:cNvSpPr/>
          <p:nvPr/>
        </p:nvSpPr>
        <p:spPr>
          <a:xfrm>
            <a:off x="5586078" y="3027804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2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0ED94498-F58F-A873-8EFE-A8C79BF4A26A}"/>
              </a:ext>
            </a:extLst>
          </p:cNvPr>
          <p:cNvSpPr/>
          <p:nvPr/>
        </p:nvSpPr>
        <p:spPr>
          <a:xfrm>
            <a:off x="6100601" y="3026707"/>
            <a:ext cx="276142" cy="162937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FE8012CC-F3BE-75CB-E7FA-1EE36218BDFE}"/>
              </a:ext>
            </a:extLst>
          </p:cNvPr>
          <p:cNvSpPr/>
          <p:nvPr/>
        </p:nvSpPr>
        <p:spPr>
          <a:xfrm>
            <a:off x="6396484" y="3027804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3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84171250-F35A-63CD-1457-8C58A04BAE3F}"/>
              </a:ext>
            </a:extLst>
          </p:cNvPr>
          <p:cNvSpPr/>
          <p:nvPr/>
        </p:nvSpPr>
        <p:spPr>
          <a:xfrm>
            <a:off x="493041" y="5513523"/>
            <a:ext cx="1765019" cy="162937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24F992A7-55B5-9160-1F74-6512505C691E}"/>
              </a:ext>
            </a:extLst>
          </p:cNvPr>
          <p:cNvSpPr/>
          <p:nvPr/>
        </p:nvSpPr>
        <p:spPr>
          <a:xfrm>
            <a:off x="277041" y="5442422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4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17" name="직사각형 16">
            <a:extLst>
              <a:ext uri="{FF2B5EF4-FFF2-40B4-BE49-F238E27FC236}">
                <a16:creationId xmlns:a16="http://schemas.microsoft.com/office/drawing/2014/main" id="{E283C985-A88D-16EE-35C9-0B7BEA46F693}"/>
              </a:ext>
            </a:extLst>
          </p:cNvPr>
          <p:cNvSpPr/>
          <p:nvPr/>
        </p:nvSpPr>
        <p:spPr>
          <a:xfrm>
            <a:off x="1081722" y="5704329"/>
            <a:ext cx="1973897" cy="162937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8BBD752-469C-3DF0-8F71-0F0DED9460B2}"/>
              </a:ext>
            </a:extLst>
          </p:cNvPr>
          <p:cNvSpPr/>
          <p:nvPr/>
        </p:nvSpPr>
        <p:spPr>
          <a:xfrm>
            <a:off x="3062802" y="5651266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5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287DD936-A42D-65C6-2DAC-3502EDCBE964}"/>
              </a:ext>
            </a:extLst>
          </p:cNvPr>
          <p:cNvSpPr/>
          <p:nvPr/>
        </p:nvSpPr>
        <p:spPr>
          <a:xfrm>
            <a:off x="469487" y="5879468"/>
            <a:ext cx="1765019" cy="162937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D18E0302-8E3E-C375-8F0E-31CD333EE2B4}"/>
              </a:ext>
            </a:extLst>
          </p:cNvPr>
          <p:cNvSpPr/>
          <p:nvPr/>
        </p:nvSpPr>
        <p:spPr>
          <a:xfrm>
            <a:off x="253487" y="5808367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6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20879217-3EC5-9D6B-0745-5F4137035284}"/>
              </a:ext>
            </a:extLst>
          </p:cNvPr>
          <p:cNvSpPr/>
          <p:nvPr/>
        </p:nvSpPr>
        <p:spPr>
          <a:xfrm>
            <a:off x="1088905" y="6071261"/>
            <a:ext cx="2850635" cy="169061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22" name="직사각형 21">
            <a:extLst>
              <a:ext uri="{FF2B5EF4-FFF2-40B4-BE49-F238E27FC236}">
                <a16:creationId xmlns:a16="http://schemas.microsoft.com/office/drawing/2014/main" id="{325955F1-5949-7FB1-6F33-1878D2C7ABA5}"/>
              </a:ext>
            </a:extLst>
          </p:cNvPr>
          <p:cNvSpPr/>
          <p:nvPr/>
        </p:nvSpPr>
        <p:spPr>
          <a:xfrm>
            <a:off x="851915" y="6084063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7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cxnSp>
        <p:nvCxnSpPr>
          <p:cNvPr id="23" name="연결선: 꺾임 22">
            <a:extLst>
              <a:ext uri="{FF2B5EF4-FFF2-40B4-BE49-F238E27FC236}">
                <a16:creationId xmlns:a16="http://schemas.microsoft.com/office/drawing/2014/main" id="{E99CE3B4-5E63-47A0-D5E4-5E5F0CB43BB6}"/>
              </a:ext>
            </a:extLst>
          </p:cNvPr>
          <p:cNvCxnSpPr>
            <a:cxnSpLocks/>
            <a:stCxn id="13" idx="2"/>
            <a:endCxn id="5" idx="0"/>
          </p:cNvCxnSpPr>
          <p:nvPr/>
        </p:nvCxnSpPr>
        <p:spPr>
          <a:xfrm rot="5400000">
            <a:off x="3966636" y="2650192"/>
            <a:ext cx="1732584" cy="2811489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8871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094270E8-E2A6-5F9C-C2CB-1681B127A02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020" y="3808955"/>
            <a:ext cx="6424955" cy="2467053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DA0B8B7C-B708-AC95-7B9A-221A09D733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597672"/>
            <a:ext cx="6587975" cy="2143760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</p:pic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5EA7BC-2FDD-4715-89F9-B02682257DCF}"/>
              </a:ext>
            </a:extLst>
          </p:cNvPr>
          <p:cNvSpPr/>
          <p:nvPr/>
        </p:nvSpPr>
        <p:spPr>
          <a:xfrm>
            <a:off x="3130" y="7642098"/>
            <a:ext cx="6858000" cy="22639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7" name="텍스트 개체 틀 10">
            <a:extLst>
              <a:ext uri="{FF2B5EF4-FFF2-40B4-BE49-F238E27FC236}">
                <a16:creationId xmlns:a16="http://schemas.microsoft.com/office/drawing/2014/main" id="{880DA1F3-DF59-4CD0-AFEF-059C7F4198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/>
              <a:t>쿠폰관리</a:t>
            </a:r>
          </a:p>
        </p:txBody>
      </p:sp>
      <p:sp>
        <p:nvSpPr>
          <p:cNvPr id="44" name="텍스트 개체 틀 2">
            <a:extLst>
              <a:ext uri="{FF2B5EF4-FFF2-40B4-BE49-F238E27FC236}">
                <a16:creationId xmlns:a16="http://schemas.microsoft.com/office/drawing/2014/main" id="{C76E65EF-3056-4584-8407-8F1B756F02C5}"/>
              </a:ext>
            </a:extLst>
          </p:cNvPr>
          <p:cNvSpPr txBox="1">
            <a:spLocks/>
          </p:cNvSpPr>
          <p:nvPr/>
        </p:nvSpPr>
        <p:spPr>
          <a:xfrm>
            <a:off x="469487" y="1035123"/>
            <a:ext cx="5573410" cy="530954"/>
          </a:xfrm>
          <a:prstGeom prst="rect">
            <a:avLst/>
          </a:prstGeom>
        </p:spPr>
        <p:txBody>
          <a:bodyPr lIns="0" rIns="0" anchor="ctr"/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marR="0" lvl="0" indent="-171450" algn="l" defTabSz="685800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애터미 Bold" panose="020B0803000000000000" pitchFamily="50" charset="-127"/>
              <a:buChar char="∴"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b. 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월별 매출통계</a:t>
            </a:r>
          </a:p>
        </p:txBody>
      </p:sp>
      <p:sp>
        <p:nvSpPr>
          <p:cNvPr id="42" name="텍스트 개체 틀 1">
            <a:extLst>
              <a:ext uri="{FF2B5EF4-FFF2-40B4-BE49-F238E27FC236}">
                <a16:creationId xmlns:a16="http://schemas.microsoft.com/office/drawing/2014/main" id="{ADE44BFC-1D40-46E4-8F65-05FF8860285F}"/>
              </a:ext>
            </a:extLst>
          </p:cNvPr>
          <p:cNvSpPr txBox="1">
            <a:spLocks/>
          </p:cNvSpPr>
          <p:nvPr/>
        </p:nvSpPr>
        <p:spPr>
          <a:xfrm>
            <a:off x="495552" y="7646283"/>
            <a:ext cx="5907257" cy="2076838"/>
          </a:xfrm>
          <a:prstGeom prst="rect">
            <a:avLst/>
          </a:prstGeom>
        </p:spPr>
        <p:txBody>
          <a:bodyPr lIns="0" tIns="216000" rIns="0">
            <a:normAutofit/>
          </a:bodyPr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사용자단에서 훈련생의 나의 강의실 클릭</a:t>
            </a:r>
            <a:endParaRPr lang="en-US" altLang="ko-KR" sz="1200" spc="-5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kumimoji="0" lang="ko-KR" altLang="en-US" sz="1200" b="0" i="0" u="none" strike="noStrike" kern="1200" cap="none" spc="-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쿠폰관리 클릭</a:t>
            </a: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사용가능한 쿠폰 확인</a:t>
            </a:r>
            <a:endParaRPr lang="en-US" altLang="ko-KR" sz="1200" spc="-5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수강결제창에서  할인적용을 </a:t>
            </a:r>
            <a:r>
              <a:rPr lang="ko-KR" altLang="en-US" sz="1200" spc="-50" dirty="0" err="1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클릭시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할인적용하기 팝업창이 뜸</a:t>
            </a:r>
            <a:r>
              <a:rPr lang="en-US" altLang="ko-KR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.</a:t>
            </a:r>
          </a:p>
          <a:p>
            <a:pPr marL="187325" marR="0" lvl="0" indent="-187325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+mj-ea"/>
              <a:buAutoNum type="circleNumDbPlain"/>
              <a:tabLst/>
              <a:defRPr/>
            </a:pPr>
            <a:r>
              <a:rPr lang="ko-KR" altLang="en-US" sz="1200" spc="-50" dirty="0" err="1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할인란에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쿠폰금액이 </a:t>
            </a:r>
            <a:r>
              <a:rPr lang="ko-KR" altLang="en-US" sz="1200" spc="-50" dirty="0" err="1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삽입된걸</a:t>
            </a:r>
            <a:r>
              <a:rPr lang="ko-KR" altLang="en-US" sz="1200" spc="-5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 확인후 최종 결제하기</a:t>
            </a:r>
            <a:endParaRPr lang="en-US" altLang="ko-KR" sz="1200" spc="-5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  <a:p>
            <a:pPr marL="0" marR="0" lvl="0" indent="0" algn="l" defTabSz="685800" rtl="0" eaLnBrk="1" fontAlgn="auto" latinLnBrk="1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kumimoji="0" lang="en-US" altLang="ko-KR" sz="1200" b="0" i="0" u="none" strike="noStrike" kern="1200" cap="none" spc="-5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701452AB-C5AC-4A3A-8626-D61D81BD2553}"/>
              </a:ext>
            </a:extLst>
          </p:cNvPr>
          <p:cNvSpPr/>
          <p:nvPr/>
        </p:nvSpPr>
        <p:spPr>
          <a:xfrm>
            <a:off x="488076" y="5479910"/>
            <a:ext cx="5868283" cy="402215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F775E9B0-A733-4795-A3A0-8E106CA5F8D1}"/>
              </a:ext>
            </a:extLst>
          </p:cNvPr>
          <p:cNvSpPr/>
          <p:nvPr/>
        </p:nvSpPr>
        <p:spPr>
          <a:xfrm>
            <a:off x="267976" y="5570227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3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A5145537-1C05-4463-197B-5359B2B3F2A6}"/>
              </a:ext>
            </a:extLst>
          </p:cNvPr>
          <p:cNvSpPr/>
          <p:nvPr/>
        </p:nvSpPr>
        <p:spPr>
          <a:xfrm>
            <a:off x="483976" y="977462"/>
            <a:ext cx="5892767" cy="5728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80000" rIns="180000" bIns="180000" rtlCol="0" anchor="t"/>
          <a:lstStyle/>
          <a:p>
            <a:pPr marL="174625" lvl="0" indent="-174625">
              <a:buFont typeface="Arial" panose="020B0604020202020204" pitchFamily="34" charset="0"/>
              <a:buChar char="•"/>
            </a:pP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주문결제관리 </a:t>
            </a:r>
            <a:r>
              <a:rPr lang="en-US" altLang="ko-KR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 </a:t>
            </a: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쿠폰관리</a:t>
            </a:r>
            <a:r>
              <a:rPr lang="en-US" altLang="ko-KR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</a:t>
            </a: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사용자단 쿠폰 관리 확인</a:t>
            </a:r>
            <a:endParaRPr lang="en-US" altLang="ko-KR" sz="1400" spc="-7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cxnSp>
        <p:nvCxnSpPr>
          <p:cNvPr id="9" name="연결선: 꺾임 8">
            <a:extLst>
              <a:ext uri="{FF2B5EF4-FFF2-40B4-BE49-F238E27FC236}">
                <a16:creationId xmlns:a16="http://schemas.microsoft.com/office/drawing/2014/main" id="{3B004B04-B139-5686-63EB-D52790E80F9A}"/>
              </a:ext>
            </a:extLst>
          </p:cNvPr>
          <p:cNvCxnSpPr>
            <a:cxnSpLocks/>
          </p:cNvCxnSpPr>
          <p:nvPr/>
        </p:nvCxnSpPr>
        <p:spPr>
          <a:xfrm rot="10800000" flipV="1">
            <a:off x="3945775" y="3392322"/>
            <a:ext cx="1760376" cy="673632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직사각형 13">
            <a:extLst>
              <a:ext uri="{FF2B5EF4-FFF2-40B4-BE49-F238E27FC236}">
                <a16:creationId xmlns:a16="http://schemas.microsoft.com/office/drawing/2014/main" id="{3D7F9E0D-395F-9FD8-F2C2-9E02941041B7}"/>
              </a:ext>
            </a:extLst>
          </p:cNvPr>
          <p:cNvSpPr/>
          <p:nvPr/>
        </p:nvSpPr>
        <p:spPr>
          <a:xfrm>
            <a:off x="5529804" y="3196403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2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630436A-109C-78CA-7B0D-CA820E1E56EC}"/>
              </a:ext>
            </a:extLst>
          </p:cNvPr>
          <p:cNvSpPr/>
          <p:nvPr/>
        </p:nvSpPr>
        <p:spPr>
          <a:xfrm>
            <a:off x="5706151" y="1620763"/>
            <a:ext cx="881824" cy="274590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F5A7EA2B-E817-D96E-DF28-DDCB2A17A892}"/>
              </a:ext>
            </a:extLst>
          </p:cNvPr>
          <p:cNvSpPr/>
          <p:nvPr/>
        </p:nvSpPr>
        <p:spPr>
          <a:xfrm>
            <a:off x="5397730" y="1638721"/>
            <a:ext cx="210590" cy="229577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1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18129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그림 16">
            <a:extLst>
              <a:ext uri="{FF2B5EF4-FFF2-40B4-BE49-F238E27FC236}">
                <a16:creationId xmlns:a16="http://schemas.microsoft.com/office/drawing/2014/main" id="{92586F05-A0F1-4F1F-AE79-3F04DA43A6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74" y="4866099"/>
            <a:ext cx="6344750" cy="2777987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</p:pic>
      <p:pic>
        <p:nvPicPr>
          <p:cNvPr id="4" name="그림 3">
            <a:extLst>
              <a:ext uri="{FF2B5EF4-FFF2-40B4-BE49-F238E27FC236}">
                <a16:creationId xmlns:a16="http://schemas.microsoft.com/office/drawing/2014/main" id="{353334FB-9D67-65A0-7854-08077264FD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5783" y="1659694"/>
            <a:ext cx="6316004" cy="1955985"/>
          </a:xfrm>
          <a:prstGeom prst="rect">
            <a:avLst/>
          </a:prstGeom>
          <a:ln>
            <a:solidFill>
              <a:schemeClr val="tx1"/>
            </a:solidFill>
            <a:prstDash val="sysDot"/>
          </a:ln>
        </p:spPr>
      </p:pic>
      <p:sp>
        <p:nvSpPr>
          <p:cNvPr id="67" name="직사각형 66">
            <a:extLst>
              <a:ext uri="{FF2B5EF4-FFF2-40B4-BE49-F238E27FC236}">
                <a16:creationId xmlns:a16="http://schemas.microsoft.com/office/drawing/2014/main" id="{FA5EA7BC-2FDD-4715-89F9-B02682257DCF}"/>
              </a:ext>
            </a:extLst>
          </p:cNvPr>
          <p:cNvSpPr/>
          <p:nvPr/>
        </p:nvSpPr>
        <p:spPr>
          <a:xfrm>
            <a:off x="3130" y="7642098"/>
            <a:ext cx="6858000" cy="22639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37" name="텍스트 개체 틀 10">
            <a:extLst>
              <a:ext uri="{FF2B5EF4-FFF2-40B4-BE49-F238E27FC236}">
                <a16:creationId xmlns:a16="http://schemas.microsoft.com/office/drawing/2014/main" id="{880DA1F3-DF59-4CD0-AFEF-059C7F4198A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altLang="ko-KR" dirty="0"/>
              <a:t>3. </a:t>
            </a:r>
            <a:r>
              <a:rPr lang="ko-KR" altLang="en-US" dirty="0"/>
              <a:t>쿠폰관리</a:t>
            </a:r>
          </a:p>
        </p:txBody>
      </p:sp>
      <p:sp>
        <p:nvSpPr>
          <p:cNvPr id="44" name="텍스트 개체 틀 2">
            <a:extLst>
              <a:ext uri="{FF2B5EF4-FFF2-40B4-BE49-F238E27FC236}">
                <a16:creationId xmlns:a16="http://schemas.microsoft.com/office/drawing/2014/main" id="{C76E65EF-3056-4584-8407-8F1B756F02C5}"/>
              </a:ext>
            </a:extLst>
          </p:cNvPr>
          <p:cNvSpPr txBox="1">
            <a:spLocks/>
          </p:cNvSpPr>
          <p:nvPr/>
        </p:nvSpPr>
        <p:spPr>
          <a:xfrm>
            <a:off x="469487" y="1035123"/>
            <a:ext cx="5573410" cy="530954"/>
          </a:xfrm>
          <a:prstGeom prst="rect">
            <a:avLst/>
          </a:prstGeom>
        </p:spPr>
        <p:txBody>
          <a:bodyPr lIns="0" rIns="0" anchor="ctr"/>
          <a:lstStyle>
            <a:lvl1pPr marL="171450" indent="-171450" algn="l" defTabSz="685800" rtl="0" eaLnBrk="1" latinLnBrk="1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1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marR="0" lvl="0" indent="-171450" algn="l" defTabSz="685800" rtl="0" eaLnBrk="1" fontAlgn="auto" latinLnBrk="1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애터미 Bold" panose="020B0803000000000000" pitchFamily="50" charset="-127"/>
              <a:buChar char="∴"/>
              <a:tabLst/>
              <a:defRPr/>
            </a:pP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 </a:t>
            </a:r>
            <a:r>
              <a:rPr kumimoji="0" lang="en-US" altLang="ko-KR" sz="2000" b="0" i="0" u="none" strike="noStrike" kern="1200" cap="none" spc="0" normalizeH="0" baseline="0" noProof="0" dirty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b. </a:t>
            </a:r>
            <a:r>
              <a:rPr kumimoji="0" lang="ko-KR" alt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F91D0"/>
                </a:solidFill>
                <a:effectLst/>
                <a:uLnTx/>
                <a:uFillTx/>
                <a:latin typeface="애터미 Bold" panose="020B0803000000000000" pitchFamily="50" charset="-127"/>
                <a:ea typeface="애터미 Bold" panose="020B0803000000000000" pitchFamily="50" charset="-127"/>
                <a:cs typeface="+mn-cs"/>
              </a:rPr>
              <a:t>월별 매출통계</a:t>
            </a:r>
          </a:p>
        </p:txBody>
      </p:sp>
      <p:sp>
        <p:nvSpPr>
          <p:cNvPr id="58" name="직사각형 57">
            <a:extLst>
              <a:ext uri="{FF2B5EF4-FFF2-40B4-BE49-F238E27FC236}">
                <a16:creationId xmlns:a16="http://schemas.microsoft.com/office/drawing/2014/main" id="{701452AB-C5AC-4A3A-8626-D61D81BD2553}"/>
              </a:ext>
            </a:extLst>
          </p:cNvPr>
          <p:cNvSpPr/>
          <p:nvPr/>
        </p:nvSpPr>
        <p:spPr>
          <a:xfrm>
            <a:off x="488076" y="5640681"/>
            <a:ext cx="5868283" cy="453224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59" name="직사각형 58">
            <a:extLst>
              <a:ext uri="{FF2B5EF4-FFF2-40B4-BE49-F238E27FC236}">
                <a16:creationId xmlns:a16="http://schemas.microsoft.com/office/drawing/2014/main" id="{F775E9B0-A733-4795-A3A0-8E106CA5F8D1}"/>
              </a:ext>
            </a:extLst>
          </p:cNvPr>
          <p:cNvSpPr/>
          <p:nvPr/>
        </p:nvSpPr>
        <p:spPr>
          <a:xfrm>
            <a:off x="267976" y="5745204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5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A5145537-1C05-4463-197B-5359B2B3F2A6}"/>
              </a:ext>
            </a:extLst>
          </p:cNvPr>
          <p:cNvSpPr/>
          <p:nvPr/>
        </p:nvSpPr>
        <p:spPr>
          <a:xfrm>
            <a:off x="483976" y="977462"/>
            <a:ext cx="5892767" cy="57280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80000" tIns="180000" rIns="180000" bIns="180000" rtlCol="0" anchor="t"/>
          <a:lstStyle/>
          <a:p>
            <a:pPr marL="174625" lvl="0" indent="-174625">
              <a:buFont typeface="Arial" panose="020B0604020202020204" pitchFamily="34" charset="0"/>
              <a:buChar char="•"/>
            </a:pP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주문결제관리 </a:t>
            </a:r>
            <a:r>
              <a:rPr lang="en-US" altLang="ko-KR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 </a:t>
            </a: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쿠폰관리</a:t>
            </a:r>
            <a:r>
              <a:rPr lang="en-US" altLang="ko-KR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&gt;</a:t>
            </a:r>
            <a:r>
              <a:rPr lang="ko-KR" altLang="en-US" sz="1400" b="1" spc="-70" dirty="0">
                <a:solidFill>
                  <a:prstClr val="black"/>
                </a:solidFill>
                <a:latin typeface="나눔고딕" panose="020D0604000000000000" pitchFamily="50" charset="-127"/>
                <a:ea typeface="나눔고딕" panose="020D0604000000000000" pitchFamily="50" charset="-127"/>
              </a:rPr>
              <a:t>수강결제시 사용 방법</a:t>
            </a:r>
            <a:endParaRPr lang="en-US" altLang="ko-KR" sz="1400" spc="-70" dirty="0">
              <a:solidFill>
                <a:prstClr val="black"/>
              </a:solidFill>
              <a:latin typeface="나눔고딕" panose="020D0604000000000000" pitchFamily="50" charset="-127"/>
              <a:ea typeface="나눔고딕" panose="020D0604000000000000" pitchFamily="50" charset="-127"/>
            </a:endParaRPr>
          </a:p>
        </p:txBody>
      </p:sp>
      <p:sp>
        <p:nvSpPr>
          <p:cNvPr id="11" name="직사각형 10">
            <a:extLst>
              <a:ext uri="{FF2B5EF4-FFF2-40B4-BE49-F238E27FC236}">
                <a16:creationId xmlns:a16="http://schemas.microsoft.com/office/drawing/2014/main" id="{0A301EA1-45CE-6348-3F80-91F7CD78806A}"/>
              </a:ext>
            </a:extLst>
          </p:cNvPr>
          <p:cNvSpPr/>
          <p:nvPr/>
        </p:nvSpPr>
        <p:spPr>
          <a:xfrm>
            <a:off x="4933732" y="5891035"/>
            <a:ext cx="530985" cy="190786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0630436A-109C-78CA-7B0D-CA820E1E56EC}"/>
              </a:ext>
            </a:extLst>
          </p:cNvPr>
          <p:cNvSpPr/>
          <p:nvPr/>
        </p:nvSpPr>
        <p:spPr>
          <a:xfrm>
            <a:off x="5075205" y="2386116"/>
            <a:ext cx="386104" cy="142387"/>
          </a:xfrm>
          <a:prstGeom prst="rect">
            <a:avLst/>
          </a:prstGeom>
          <a:noFill/>
          <a:ln w="28575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F5A7EA2B-E817-D96E-DF28-DDCB2A17A892}"/>
              </a:ext>
            </a:extLst>
          </p:cNvPr>
          <p:cNvSpPr/>
          <p:nvPr/>
        </p:nvSpPr>
        <p:spPr>
          <a:xfrm>
            <a:off x="4803256" y="2334185"/>
            <a:ext cx="216000" cy="216000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1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나눔고딕" panose="020D0604000000000000" pitchFamily="50" charset="-127"/>
                <a:ea typeface="나눔고딕" panose="020D0604000000000000" pitchFamily="50" charset="-127"/>
                <a:cs typeface="+mn-cs"/>
              </a:rPr>
              <a:t>4</a:t>
            </a:r>
            <a:endParaRPr kumimoji="0" lang="ko-KR" altLang="en-US" sz="11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나눔고딕" panose="020D0604000000000000" pitchFamily="50" charset="-127"/>
              <a:ea typeface="나눔고딕" panose="020D0604000000000000" pitchFamily="50" charset="-127"/>
              <a:cs typeface="+mn-cs"/>
            </a:endParaRPr>
          </a:p>
        </p:txBody>
      </p:sp>
      <p:cxnSp>
        <p:nvCxnSpPr>
          <p:cNvPr id="5" name="연결선: 꺾임 4">
            <a:extLst>
              <a:ext uri="{FF2B5EF4-FFF2-40B4-BE49-F238E27FC236}">
                <a16:creationId xmlns:a16="http://schemas.microsoft.com/office/drawing/2014/main" id="{4952BF7A-342D-2786-A6F4-6AB2428B5B7A}"/>
              </a:ext>
            </a:extLst>
          </p:cNvPr>
          <p:cNvCxnSpPr>
            <a:cxnSpLocks/>
          </p:cNvCxnSpPr>
          <p:nvPr/>
        </p:nvCxnSpPr>
        <p:spPr>
          <a:xfrm rot="16200000" flipH="1">
            <a:off x="5464860" y="2580905"/>
            <a:ext cx="271497" cy="166696"/>
          </a:xfrm>
          <a:prstGeom prst="bentConnector3">
            <a:avLst/>
          </a:prstGeom>
          <a:ln w="3810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그림 7">
            <a:extLst>
              <a:ext uri="{FF2B5EF4-FFF2-40B4-BE49-F238E27FC236}">
                <a16:creationId xmlns:a16="http://schemas.microsoft.com/office/drawing/2014/main" id="{C66B2865-C2D8-71B5-E0E5-D38B1BCEE3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5778" y="2800002"/>
            <a:ext cx="3810799" cy="1698119"/>
          </a:xfrm>
          <a:prstGeom prst="rect">
            <a:avLst/>
          </a:prstGeom>
          <a:ln w="28575">
            <a:solidFill>
              <a:srgbClr val="00B050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0F98C4E-B8D7-8DF7-93D7-D31E35646D6C}"/>
              </a:ext>
            </a:extLst>
          </p:cNvPr>
          <p:cNvSpPr txBox="1"/>
          <p:nvPr/>
        </p:nvSpPr>
        <p:spPr>
          <a:xfrm>
            <a:off x="3973689" y="4194164"/>
            <a:ext cx="660400" cy="16827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0598718"/>
      </p:ext>
    </p:extLst>
  </p:cSld>
  <p:clrMapOvr>
    <a:masterClrMapping/>
  </p:clrMapOvr>
</p:sld>
</file>

<file path=ppt/theme/theme1.xml><?xml version="1.0" encoding="utf-8"?>
<a:theme xmlns:a="http://schemas.openxmlformats.org/drawingml/2006/main" name="1_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4984</TotalTime>
  <Words>244</Words>
  <Application>Microsoft Office PowerPoint</Application>
  <PresentationFormat>A4 용지(210x297mm)</PresentationFormat>
  <Paragraphs>52</Paragraphs>
  <Slides>4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4</vt:i4>
      </vt:variant>
    </vt:vector>
  </HeadingPairs>
  <TitlesOfParts>
    <vt:vector size="13" baseType="lpstr">
      <vt:lpstr>나눔고딕</vt:lpstr>
      <vt:lpstr>맑은 고딕</vt:lpstr>
      <vt:lpstr>애터미 Bold</vt:lpstr>
      <vt:lpstr>애터미 Light</vt:lpstr>
      <vt:lpstr>애터미 Medium</vt:lpstr>
      <vt:lpstr>Arial</vt:lpstr>
      <vt:lpstr>Calibri</vt:lpstr>
      <vt:lpstr>1_디자인 사용자 지정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김경은_미니컴</dc:creator>
  <cp:lastModifiedBy>김동민</cp:lastModifiedBy>
  <cp:revision>559</cp:revision>
  <dcterms:created xsi:type="dcterms:W3CDTF">2021-05-06T01:45:39Z</dcterms:created>
  <dcterms:modified xsi:type="dcterms:W3CDTF">2022-10-14T05:29:14Z</dcterms:modified>
</cp:coreProperties>
</file>