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6" r:id="rId4"/>
    <p:sldId id="257" r:id="rId5"/>
    <p:sldId id="261" r:id="rId6"/>
    <p:sldId id="258" r:id="rId7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C71434D-B0BB-638F-AAC0-3681329D3D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6AB8E97-8DEF-C02B-8D7C-49B5211DF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6DFD9BF-9F1B-2260-8133-540D325C3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D7CC66-58E1-44A9-222B-8CCB7C0364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543652-9C6B-0DA3-AEFB-CE3EEB453C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41790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2D68900-E8D4-62ED-DB20-7A3EF7A8AA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A97CD59C-E39E-6624-EC93-0FF4E80BCB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328BE6E-E60D-0B32-5F74-C3D72FE4A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92291E1-A584-C081-5536-DFEF71A972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5F6F2C7-274B-4281-2B9F-E38EC8672E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500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A11B2D33-08C3-5499-78ED-78EC90ADC9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6D21EC0-B504-ABDD-72ED-070AFADCD7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57975D-D7F0-D659-B420-3622382F1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A2A5F30-96BF-33E6-B3DB-558F2243B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E7624B8-5231-DBBE-CD33-0F7CD888F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7517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1A5C50D-4A5A-B46C-E860-C9A440771D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F7EEE9D-7AFE-AA5E-E1D0-00F899F607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4B8A6A7-C085-A08C-2E37-FF0DA44BE4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DE7FCEC-3C0C-BA26-9EAF-4AAC7CC115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85884C-1BA1-C412-9D94-35663307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60745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03BD614-5136-0D10-B8AB-E5D4585F43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9A374AC-A509-18B0-F798-F649A12095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145AC48-C39E-8299-0245-2780632E0B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5DFBA3E9-3AB1-A430-217E-4BB1BB57D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CC79E31-F54C-5BF8-C593-95D787CCED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58251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8EFFBB0-EBB1-5DED-B044-3ABA9F122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28B0DC-A9AB-2B86-2C53-0ED684E0F9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1043B61C-234F-4F19-C462-16058B501B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5C61AAD-A392-CAEB-F8E8-F452408FA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9C6D5A1-6E8B-500C-6591-DFBFF7A50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43970C7-784F-F315-2265-4B802F153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91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2301AD5-DBD2-8E62-852A-733632FC0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D549FA0-DE91-7716-6DFD-F471C021F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2338392E-ECAC-82AF-5609-7F31122E7F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C202F71F-8A87-2848-F283-F7526CF58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41DF37CC-9B4A-F6E2-6E94-67555FBE64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938186B1-D8B8-C3A7-0C06-AC783F95D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676AA21-BF5D-F959-AC6D-DC5F07162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CB1D7C4-8A2F-9E80-D953-AA5641881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23181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21D2B3F-CDBB-DA88-5F8F-DA50D81AB2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FFE7B2F-9701-7751-8208-0A3CBED54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B2A4FBA-EBF4-34BC-08A3-F502E524D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0F1CC3ED-5066-42C2-6FE9-954B3D5AD4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6627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E6E2463E-397D-97CD-9F62-C237C6BA86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231BEDD-1BFA-4A22-5FF9-09AFFE84A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1951F6F-1D49-2E1D-7D6D-E891F3BEE7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112606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0C1F629-DAA2-E4C6-2B11-8CD88189EE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91DEFC67-9EED-4212-32B6-ADB0D2E708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97AC2463-D63F-BDDB-E667-A753C802238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DBFAB9D-CE9F-EED0-AFF6-996E5E7B32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14C74DB-ABCE-779C-3565-D4B92C7F13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6BFF4C0-03D8-BEDD-D6BD-EBE7D0764E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44558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59CAA4B-D894-262E-FFB3-3BCF80BDB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84E2EE3-BEF6-ABD2-11A3-C6302F4EB6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014D706-4B7A-ECA1-8F81-21AD7D79EB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7F8880E-677A-AE85-AEC5-5BE732B91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F27703C-0209-1DE1-5B02-5FC3C8C22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ACE5D17-985D-3854-8511-794538055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2713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54F63FF-8FE6-04E1-3C6B-659FBDAEE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407E81A-060B-A8E9-7C6C-4E523C5684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6EDF576-EC84-0629-5019-21538445741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23904-B27D-459A-97D7-4B6ECE2650B9}" type="datetimeFigureOut">
              <a:rPr lang="ko-KR" altLang="en-US" smtClean="0"/>
              <a:t>2023-02-20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DCC1919C-7718-8EAE-B6D0-4450BE8B2C1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3BFDC368-07F5-DAAC-C9D2-4A257D310F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E85E6-6F24-4B8A-9CA3-363E72020DE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418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emon.hrdkorea.or.kr/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648EFECE-BB13-AA22-5CDB-38B11F4F3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125" y="1762800"/>
            <a:ext cx="11715750" cy="4875062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951F683-1339-0170-0841-F1827B2D61A2}"/>
              </a:ext>
            </a:extLst>
          </p:cNvPr>
          <p:cNvSpPr txBox="1"/>
          <p:nvPr/>
        </p:nvSpPr>
        <p:spPr>
          <a:xfrm>
            <a:off x="238125" y="158620"/>
            <a:ext cx="11630414" cy="1008289"/>
          </a:xfrm>
          <a:prstGeom prst="rect">
            <a:avLst/>
          </a:prstGeom>
          <a:noFill/>
          <a:ln w="5715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>
              <a:lnSpc>
                <a:spcPct val="200000"/>
              </a:lnSpc>
            </a:pPr>
            <a:r>
              <a:rPr lang="ko-KR" altLang="en-US" dirty="0"/>
              <a:t>콘텐츠관리 </a:t>
            </a:r>
            <a:r>
              <a:rPr lang="en-US" altLang="ko-KR" dirty="0"/>
              <a:t>– </a:t>
            </a:r>
            <a:r>
              <a:rPr lang="ko-KR" altLang="en-US" dirty="0"/>
              <a:t>콘텐츠 </a:t>
            </a:r>
            <a:r>
              <a:rPr lang="ko-KR" altLang="en-US" dirty="0" err="1"/>
              <a:t>등록시</a:t>
            </a:r>
            <a:r>
              <a:rPr lang="ko-KR" altLang="en-US" dirty="0"/>
              <a:t> 반드시 </a:t>
            </a:r>
            <a:r>
              <a:rPr lang="ko-KR" altLang="en-US" dirty="0" err="1"/>
              <a:t>원격콘텐츠</a:t>
            </a:r>
            <a:r>
              <a:rPr lang="ko-KR" altLang="en-US" dirty="0"/>
              <a:t> 구분에 </a:t>
            </a:r>
            <a:r>
              <a:rPr lang="ko-KR" altLang="en-US" dirty="0" err="1"/>
              <a:t>신청하신것과</a:t>
            </a:r>
            <a:r>
              <a:rPr lang="ko-KR" altLang="en-US" dirty="0"/>
              <a:t> 동일한걸로 체크 해주세요</a:t>
            </a:r>
            <a:r>
              <a:rPr lang="en-US" altLang="ko-KR" dirty="0"/>
              <a:t>!</a:t>
            </a:r>
          </a:p>
          <a:p>
            <a:pPr algn="ctr">
              <a:lnSpc>
                <a:spcPct val="150000"/>
              </a:lnSpc>
            </a:pPr>
            <a:endParaRPr lang="ko-KR" altLang="en-US" dirty="0"/>
          </a:p>
        </p:txBody>
      </p:sp>
      <p:sp>
        <p:nvSpPr>
          <p:cNvPr id="7" name="별: 꼭짓점 4개 6">
            <a:extLst>
              <a:ext uri="{FF2B5EF4-FFF2-40B4-BE49-F238E27FC236}">
                <a16:creationId xmlns:a16="http://schemas.microsoft.com/office/drawing/2014/main" id="{DDA9DF6C-EECA-2A5F-A057-4CDEE488D204}"/>
              </a:ext>
            </a:extLst>
          </p:cNvPr>
          <p:cNvSpPr/>
          <p:nvPr/>
        </p:nvSpPr>
        <p:spPr>
          <a:xfrm>
            <a:off x="3526970" y="4488025"/>
            <a:ext cx="783771" cy="578498"/>
          </a:xfrm>
          <a:prstGeom prst="star4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57857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747CFA87-749B-C48B-A120-5364CF7E53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137" y="2474273"/>
            <a:ext cx="11515725" cy="3485655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99454059-9161-53A0-6CF7-929430324F2D}"/>
              </a:ext>
            </a:extLst>
          </p:cNvPr>
          <p:cNvSpPr/>
          <p:nvPr/>
        </p:nvSpPr>
        <p:spPr>
          <a:xfrm>
            <a:off x="746449" y="391886"/>
            <a:ext cx="10133045" cy="16795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3200" dirty="0"/>
              <a:t>과정등록시  </a:t>
            </a:r>
            <a:r>
              <a:rPr lang="ko-KR" altLang="en-US" sz="3200" dirty="0" err="1"/>
              <a:t>과정승인년도를</a:t>
            </a:r>
            <a:r>
              <a:rPr lang="ko-KR" altLang="en-US" sz="3200" dirty="0"/>
              <a:t> 반드시 입력</a:t>
            </a:r>
            <a:r>
              <a:rPr lang="en-US" altLang="ko-KR" sz="3200" dirty="0"/>
              <a:t>!</a:t>
            </a:r>
            <a:endParaRPr lang="ko-KR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0626223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892E260E-F12E-83D2-43F5-4EF95CB2DF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943" y="2215923"/>
            <a:ext cx="10487025" cy="4124325"/>
          </a:xfrm>
          <a:prstGeom prst="rect">
            <a:avLst/>
          </a:prstGeom>
          <a:ln w="76200">
            <a:solidFill>
              <a:schemeClr val="tx1"/>
            </a:solidFill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B9A69AC-3E24-67A9-BC3B-62F6AC3C409E}"/>
              </a:ext>
            </a:extLst>
          </p:cNvPr>
          <p:cNvSpPr txBox="1"/>
          <p:nvPr/>
        </p:nvSpPr>
        <p:spPr>
          <a:xfrm>
            <a:off x="252412" y="171450"/>
            <a:ext cx="10606088" cy="1384995"/>
          </a:xfrm>
          <a:prstGeom prst="rect">
            <a:avLst/>
          </a:prstGeom>
          <a:noFill/>
          <a:ln w="762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b="1" dirty="0"/>
              <a:t>스마트혼합훈련 수료 보고 가이드 안내 </a:t>
            </a:r>
            <a:r>
              <a:rPr lang="en-US" altLang="ko-KR" sz="2400" b="1" dirty="0"/>
              <a:t>( </a:t>
            </a:r>
            <a:r>
              <a:rPr lang="ko-KR" altLang="en-US" sz="2400" b="1" dirty="0" err="1"/>
              <a:t>진도율</a:t>
            </a:r>
            <a:r>
              <a:rPr lang="ko-KR" altLang="en-US" sz="2400" b="1" dirty="0"/>
              <a:t> 미반영시 대처 방법 </a:t>
            </a:r>
            <a:r>
              <a:rPr lang="en-US" altLang="ko-KR" sz="2400" b="1" dirty="0"/>
              <a:t>) </a:t>
            </a:r>
          </a:p>
          <a:p>
            <a:pPr algn="ctr"/>
            <a:endParaRPr lang="en-US" altLang="ko-KR" sz="2400" b="1" dirty="0"/>
          </a:p>
          <a:p>
            <a:r>
              <a:rPr lang="en-US" altLang="ko-KR" dirty="0">
                <a:hlinkClick r:id="rId3"/>
              </a:rPr>
              <a:t>https://emon.hrdkorea.or.kr</a:t>
            </a:r>
            <a:r>
              <a:rPr lang="en-US" altLang="ko-KR" dirty="0"/>
              <a:t> </a:t>
            </a:r>
            <a:r>
              <a:rPr lang="ko-KR" altLang="en-US" dirty="0"/>
              <a:t>에 </a:t>
            </a:r>
            <a:r>
              <a:rPr lang="ko-KR" altLang="en-US" dirty="0" err="1"/>
              <a:t>접속후</a:t>
            </a:r>
            <a:r>
              <a:rPr lang="ko-KR" altLang="en-US" dirty="0"/>
              <a:t> 아이디 </a:t>
            </a:r>
            <a:r>
              <a:rPr lang="en-US" altLang="ko-KR" dirty="0"/>
              <a:t>/ </a:t>
            </a:r>
            <a:r>
              <a:rPr lang="ko-KR" altLang="en-US" dirty="0"/>
              <a:t>비번 넣기 </a:t>
            </a:r>
            <a:r>
              <a:rPr lang="en-US" altLang="ko-KR" dirty="0"/>
              <a:t>(</a:t>
            </a:r>
            <a:r>
              <a:rPr lang="ko-KR" altLang="en-US" dirty="0"/>
              <a:t>해당 훈련기관이 만드신 비번 넣기 </a:t>
            </a:r>
            <a:r>
              <a:rPr lang="en-US" altLang="ko-KR" dirty="0"/>
              <a:t>)</a:t>
            </a:r>
          </a:p>
          <a:p>
            <a:r>
              <a:rPr lang="ko-KR" altLang="en-US" dirty="0"/>
              <a:t>아이디</a:t>
            </a:r>
            <a:r>
              <a:rPr lang="en-US" altLang="ko-KR" dirty="0"/>
              <a:t>: </a:t>
            </a:r>
            <a:r>
              <a:rPr lang="ko-KR" altLang="en-US" dirty="0"/>
              <a:t>관리자페이지 통합관리 </a:t>
            </a:r>
            <a:r>
              <a:rPr lang="en-US" altLang="ko-KR" dirty="0"/>
              <a:t>&gt;</a:t>
            </a:r>
            <a:r>
              <a:rPr lang="ko-KR" altLang="en-US" dirty="0"/>
              <a:t>왼쪽 환경설정 </a:t>
            </a:r>
            <a:r>
              <a:rPr lang="en-US" altLang="ko-KR" dirty="0"/>
              <a:t>–</a:t>
            </a:r>
            <a:r>
              <a:rPr lang="ko-KR" altLang="en-US" dirty="0"/>
              <a:t>통합설정정보 </a:t>
            </a:r>
            <a:r>
              <a:rPr lang="en-US" altLang="ko-KR" dirty="0"/>
              <a:t>&gt; </a:t>
            </a:r>
            <a:r>
              <a:rPr lang="ko-KR" altLang="en-US" dirty="0"/>
              <a:t>훈련기관</a:t>
            </a:r>
            <a:r>
              <a:rPr lang="en-US" altLang="ko-KR" dirty="0"/>
              <a:t> ID</a:t>
            </a:r>
            <a:r>
              <a:rPr lang="ko-KR" altLang="en-US" dirty="0"/>
              <a:t> 에 </a:t>
            </a:r>
            <a:r>
              <a:rPr lang="ko-KR" altLang="en-US" dirty="0" err="1"/>
              <a:t>적혀있습니다</a:t>
            </a:r>
            <a:r>
              <a:rPr lang="en-US" altLang="ko-KR" dirty="0"/>
              <a:t>.</a:t>
            </a:r>
            <a:endParaRPr lang="ko-KR" alt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C54C06-8941-4C76-C2BE-AC258A84F82F}"/>
              </a:ext>
            </a:extLst>
          </p:cNvPr>
          <p:cNvSpPr txBox="1"/>
          <p:nvPr/>
        </p:nvSpPr>
        <p:spPr>
          <a:xfrm>
            <a:off x="3415004" y="4320073"/>
            <a:ext cx="2584580" cy="1390262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383472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F487362-D975-005E-133A-87397BCB3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229" y="174366"/>
            <a:ext cx="11182350" cy="2571750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  <p:pic>
        <p:nvPicPr>
          <p:cNvPr id="5" name="그림 4">
            <a:extLst>
              <a:ext uri="{FF2B5EF4-FFF2-40B4-BE49-F238E27FC236}">
                <a16:creationId xmlns:a16="http://schemas.microsoft.com/office/drawing/2014/main" id="{C34C3AA4-FF83-8F8C-6E06-9BA665523E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500" y="2849053"/>
            <a:ext cx="12001500" cy="3834581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13283829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5B7F9593-EECC-8E06-7731-615E64D40F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1450" y="1118355"/>
            <a:ext cx="11639550" cy="4183140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</p:spTree>
    <p:extLst>
      <p:ext uri="{BB962C8B-B14F-4D97-AF65-F5344CB8AC3E}">
        <p14:creationId xmlns:p14="http://schemas.microsoft.com/office/powerpoint/2010/main" val="2639127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373901AA-A646-7031-6245-0506B145C4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036" y="3429000"/>
            <a:ext cx="11681927" cy="2853304"/>
          </a:xfrm>
          <a:prstGeom prst="rect">
            <a:avLst/>
          </a:prstGeom>
          <a:ln w="76200">
            <a:solidFill>
              <a:srgbClr val="00B0F0"/>
            </a:solidFill>
          </a:ln>
        </p:spPr>
      </p:pic>
      <p:sp>
        <p:nvSpPr>
          <p:cNvPr id="4" name="직사각형 3">
            <a:extLst>
              <a:ext uri="{FF2B5EF4-FFF2-40B4-BE49-F238E27FC236}">
                <a16:creationId xmlns:a16="http://schemas.microsoft.com/office/drawing/2014/main" id="{4C400EAD-8C89-AA63-D6CE-E4743303F1EF}"/>
              </a:ext>
            </a:extLst>
          </p:cNvPr>
          <p:cNvSpPr/>
          <p:nvPr/>
        </p:nvSpPr>
        <p:spPr>
          <a:xfrm>
            <a:off x="475861" y="335902"/>
            <a:ext cx="11178074" cy="2743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/>
              <a:t>과정명</a:t>
            </a:r>
            <a:r>
              <a:rPr lang="en-US" altLang="ko-KR" dirty="0"/>
              <a:t>, </a:t>
            </a:r>
            <a:r>
              <a:rPr lang="ko-KR" altLang="en-US" dirty="0"/>
              <a:t>고용노동부 실시 </a:t>
            </a:r>
            <a:r>
              <a:rPr lang="ko-KR" altLang="en-US" dirty="0" err="1"/>
              <a:t>회차</a:t>
            </a:r>
            <a:r>
              <a:rPr lang="en-US" altLang="ko-KR" dirty="0"/>
              <a:t>, </a:t>
            </a:r>
            <a:r>
              <a:rPr lang="ko-KR" altLang="en-US" dirty="0"/>
              <a:t>콘텐츠구분코드</a:t>
            </a:r>
            <a:br>
              <a:rPr lang="en-US" altLang="ko-KR" dirty="0"/>
            </a:br>
            <a:r>
              <a:rPr lang="ko-KR" altLang="en-US" dirty="0"/>
              <a:t>훈련생 이름</a:t>
            </a:r>
            <a:r>
              <a:rPr lang="en-US" altLang="ko-KR" dirty="0"/>
              <a:t>/</a:t>
            </a:r>
            <a:r>
              <a:rPr lang="ko-KR" altLang="en-US" dirty="0"/>
              <a:t>주민번호 </a:t>
            </a:r>
            <a:r>
              <a:rPr lang="en-US" altLang="ko-KR" dirty="0"/>
              <a:t>/ </a:t>
            </a:r>
            <a:r>
              <a:rPr lang="ko-KR" altLang="en-US" dirty="0"/>
              <a:t>수강확정 </a:t>
            </a:r>
            <a:r>
              <a:rPr lang="en-US" altLang="ko-KR" dirty="0"/>
              <a:t>/ </a:t>
            </a:r>
            <a:r>
              <a:rPr lang="ko-KR" altLang="en-US" dirty="0" err="1"/>
              <a:t>진도율</a:t>
            </a:r>
            <a:r>
              <a:rPr lang="ko-KR" altLang="en-US" dirty="0"/>
              <a:t> </a:t>
            </a:r>
            <a:r>
              <a:rPr lang="ko-KR" altLang="en-US" dirty="0" err="1"/>
              <a:t>꼭확인</a:t>
            </a:r>
            <a:r>
              <a:rPr lang="en-US" altLang="ko-KR" dirty="0"/>
              <a:t>!</a:t>
            </a:r>
          </a:p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88986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83</Words>
  <Application>Microsoft Office PowerPoint</Application>
  <PresentationFormat>와이드스크린</PresentationFormat>
  <Paragraphs>7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9" baseType="lpstr"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김동민</dc:creator>
  <cp:lastModifiedBy>김동민</cp:lastModifiedBy>
  <cp:revision>8</cp:revision>
  <dcterms:created xsi:type="dcterms:W3CDTF">2023-02-20T05:08:00Z</dcterms:created>
  <dcterms:modified xsi:type="dcterms:W3CDTF">2023-02-20T06:47:31Z</dcterms:modified>
</cp:coreProperties>
</file>