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564AE4-A361-7EEF-C786-E2031C788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9D685E9-D175-3DF9-91CF-281E81EB25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176137-BB25-DD9D-76F4-FF8A890B7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9BD676-1F13-7BF1-8307-F297221E6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7A4020-3F96-60C6-9584-54E9DD6A7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65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F3E75-FD9D-40D4-6E94-550328FDA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1CD8C06-BAF2-284E-4BDC-99E4E9E37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4351F9-32E4-3A18-1B50-6156B0B8D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5620B4-DD23-F600-A1AB-BA6ECF55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3BE61A-94D3-B43A-3526-241BAAF2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7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C61B6D4-1814-A254-96F7-5C0028873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604938B-6822-178F-24AE-AC65AFB7A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C73B73-EB8D-77B0-394D-89B784905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4A9999-5196-F17A-40B6-C1ABA4394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703FB14-F3C5-97D7-6915-62CCA7F9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861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E66B85-E584-37C3-FFB9-0E93F5DE9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AB7093-4085-669B-F830-D5ABC05DB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8FAE620-ED39-51B0-952C-C495CA8E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71DCFD-5941-1D13-F0DA-E9921B056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0E1228F-2A95-57D1-CC0B-DE4805B42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037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73B429-D62B-4A98-A479-A32877326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E5582BD-C794-EFFD-AC8D-2B69B5D8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5C50708-B962-D1F2-3AAF-D9D916B22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D65150-ED7E-DB2D-B306-8B571993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A6720E-1EE3-78A3-9FD9-B33FE52A8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23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9D6CB4-8E77-2BF7-FF62-F86F636F5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06371C-9DBA-6F4E-56E3-A437401D2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8AAEA94-74B9-B8C8-4BA2-3508074D3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C5D4741-9A43-5835-4BBA-309603B63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3AF2C1-351D-5E17-34C0-AE9C71F5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358D54-4164-3F63-BD31-39C32DE2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1355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D1C8B5-157A-470D-62DE-D95C44D91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4F483D-94AC-204E-DE7A-D85EFFB42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48BEFE6-2B66-28F0-8DE1-DF7047FBE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D1F23F8-2624-AE6D-7CE9-00A9926A99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85DE00C-D081-3D5D-D379-417D284A4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B043588-7F94-72A7-173E-257F9B43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DE82017-B06E-1364-AD46-ACF766F1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E195EB0-693F-CE1B-1641-BC4DB8718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8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D8EE2B-9223-6CA0-D02E-E889583C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D7FB29D-4162-413A-0400-67121DFDA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9876BD8-EAEF-6538-6626-4A7135A4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CEDE64C-F0F3-6698-2CA0-21B96E7CC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3409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07E0760-8133-64B6-C7E2-C4D5F7281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E7B0D40-EDDD-FDF6-56BF-9A783610A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10CC250-B6DE-5557-BAB5-BB102FCDF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20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FB9ABC-EF27-4952-629D-784F07087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854681-E395-B161-73C4-4A8D12346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AE6BA2-F71E-1C86-BE95-7200307AC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B57D3A-90B5-1048-A759-D28B81E46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D561BFB-02C4-223E-5029-403924C2B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AEE7679-04AC-42B1-5677-B9B96496D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9770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29BCA5-23B3-F272-5D23-F4482B765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FC85FF7-31D1-EEE2-A872-15FFAC6BB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A8EA802-F3C1-6512-9E59-D69A8D924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E741D4C-8D99-7D9E-65E7-14D62ECA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CBE67F6-45D2-F102-14DD-555A56315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CA997FF-B39E-27C7-8D58-9C2FC05D2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937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1238607-DE0F-39BD-9CC6-522F75057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D3D7FE7-9B4A-68F8-A995-DE6705B60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7E11C-AA74-CA17-4FE2-1C88FF4CC2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DE5BB-77C2-483E-9F5A-9B879526BDEF}" type="datetimeFigureOut">
              <a:rPr lang="ko-KR" altLang="en-US" smtClean="0"/>
              <a:t>2023-06-19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D29FEA4-8AC9-3431-DBE7-835D078D3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59E7FB-5ECC-432A-9626-B40CFC318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7C701-5B8C-4F77-961C-C0A3E35819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975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7602CDCE-2077-82BF-6ADC-72B219F5E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4" y="297157"/>
            <a:ext cx="10508672" cy="265344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C6BF703-7DB7-0C9F-BA28-FB4EF74C18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164" y="3957197"/>
            <a:ext cx="8515350" cy="278130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4C576D71-2B16-87A3-909B-D6ADB5E9895F}"/>
              </a:ext>
            </a:extLst>
          </p:cNvPr>
          <p:cNvSpPr/>
          <p:nvPr/>
        </p:nvSpPr>
        <p:spPr>
          <a:xfrm>
            <a:off x="270164" y="3186820"/>
            <a:ext cx="7298533" cy="534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상담일지 클릭</a:t>
            </a:r>
            <a:br>
              <a:rPr lang="en-US" altLang="ko-KR" dirty="0"/>
            </a:br>
            <a:r>
              <a:rPr lang="ko-KR" altLang="en-US" dirty="0"/>
              <a:t>관리</a:t>
            </a:r>
            <a:r>
              <a:rPr lang="en-US" altLang="ko-KR" dirty="0"/>
              <a:t>: </a:t>
            </a:r>
            <a:r>
              <a:rPr lang="ko-KR" altLang="en-US" dirty="0"/>
              <a:t>수정을 누르시면 등록창이 아래와 같이 나옵니다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642A839-8B47-342E-88EB-957EADA64FC7}"/>
              </a:ext>
            </a:extLst>
          </p:cNvPr>
          <p:cNvSpPr/>
          <p:nvPr/>
        </p:nvSpPr>
        <p:spPr>
          <a:xfrm>
            <a:off x="8999145" y="3957197"/>
            <a:ext cx="2652665" cy="2362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/>
              <a:t>담당교강사는</a:t>
            </a:r>
            <a:r>
              <a:rPr lang="ko-KR" altLang="en-US" dirty="0"/>
              <a:t> </a:t>
            </a:r>
            <a:r>
              <a:rPr lang="ko-KR" altLang="en-US" dirty="0" err="1"/>
              <a:t>아래와같이</a:t>
            </a:r>
            <a:r>
              <a:rPr lang="ko-KR" altLang="en-US" dirty="0"/>
              <a:t> 설정하시면 됩니다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(</a:t>
            </a:r>
            <a:r>
              <a:rPr lang="ko-KR" altLang="en-US" dirty="0"/>
              <a:t>과정관리</a:t>
            </a:r>
            <a:r>
              <a:rPr lang="en-US" altLang="ko-KR" dirty="0"/>
              <a:t>:</a:t>
            </a:r>
            <a:r>
              <a:rPr lang="ko-KR" altLang="en-US" dirty="0" err="1"/>
              <a:t>교강사</a:t>
            </a:r>
            <a:r>
              <a:rPr lang="ko-KR" altLang="en-US" dirty="0"/>
              <a:t> 추가</a:t>
            </a:r>
            <a:endParaRPr lang="en-US" altLang="ko-KR" dirty="0"/>
          </a:p>
          <a:p>
            <a:r>
              <a:rPr lang="ko-KR" altLang="en-US" dirty="0" err="1"/>
              <a:t>차수별강사수정에</a:t>
            </a:r>
            <a:endParaRPr lang="en-US" altLang="ko-KR" dirty="0"/>
          </a:p>
          <a:p>
            <a:r>
              <a:rPr lang="ko-KR" altLang="en-US" dirty="0"/>
              <a:t>교강사로 등록하신</a:t>
            </a:r>
            <a:endParaRPr lang="en-US" altLang="ko-KR" dirty="0"/>
          </a:p>
          <a:p>
            <a:r>
              <a:rPr lang="ko-KR" altLang="en-US" dirty="0"/>
              <a:t>분들이 찍힘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br>
              <a:rPr lang="en-US" altLang="ko-KR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725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F4BE8DF-7F60-BC51-F245-1CB1137CC2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52" y="235390"/>
            <a:ext cx="7267748" cy="3401205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4120D0F0-64A2-536B-4ED5-68637AC598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352" y="3839355"/>
            <a:ext cx="10672099" cy="2783255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7BF70F99-08D7-F6BE-8605-50E1469783BD}"/>
              </a:ext>
            </a:extLst>
          </p:cNvPr>
          <p:cNvSpPr/>
          <p:nvPr/>
        </p:nvSpPr>
        <p:spPr>
          <a:xfrm>
            <a:off x="8003263" y="334978"/>
            <a:ext cx="3331676" cy="3094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/>
              <a:t>상담일자 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상담내용 기입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/>
              <a:t>상담자</a:t>
            </a:r>
            <a:r>
              <a:rPr lang="en-US" altLang="ko-KR" dirty="0"/>
              <a:t>: </a:t>
            </a:r>
            <a:r>
              <a:rPr lang="ko-KR" altLang="en-US" dirty="0"/>
              <a:t>자유기재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err="1"/>
              <a:t>등록후</a:t>
            </a:r>
            <a:r>
              <a:rPr lang="ko-KR" altLang="en-US" dirty="0"/>
              <a:t> 다시 상담일지를 누르시면 최종 </a:t>
            </a:r>
            <a:r>
              <a:rPr lang="ko-KR" altLang="en-US" dirty="0" err="1"/>
              <a:t>몇건이</a:t>
            </a:r>
            <a:r>
              <a:rPr lang="ko-KR" altLang="en-US" dirty="0"/>
              <a:t> </a:t>
            </a:r>
            <a:r>
              <a:rPr lang="ko-KR" altLang="en-US" dirty="0" err="1"/>
              <a:t>등록된지</a:t>
            </a:r>
            <a:r>
              <a:rPr lang="ko-KR" altLang="en-US" dirty="0"/>
              <a:t> 확인 가능</a:t>
            </a:r>
          </a:p>
        </p:txBody>
      </p:sp>
    </p:spTree>
    <p:extLst>
      <p:ext uri="{BB962C8B-B14F-4D97-AF65-F5344CB8AC3E}">
        <p14:creationId xmlns:p14="http://schemas.microsoft.com/office/powerpoint/2010/main" val="124574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7FB1063A-7A54-5845-AD41-F8C8BDC75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63" y="143843"/>
            <a:ext cx="7953375" cy="253365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25692521-B15F-76F2-3258-351E88D8E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477" y="2957217"/>
            <a:ext cx="4219575" cy="902826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7951A9-15F0-2393-DE55-1FF2CD8F9B1E}"/>
              </a:ext>
            </a:extLst>
          </p:cNvPr>
          <p:cNvSpPr/>
          <p:nvPr/>
        </p:nvSpPr>
        <p:spPr>
          <a:xfrm>
            <a:off x="8818075" y="443620"/>
            <a:ext cx="3078178" cy="5413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/>
              <a:t>수정페이지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확인버튼</a:t>
            </a:r>
            <a:r>
              <a:rPr lang="en-US" altLang="ko-KR" dirty="0"/>
              <a:t>: </a:t>
            </a:r>
            <a:r>
              <a:rPr lang="ko-KR" altLang="en-US" dirty="0"/>
              <a:t>최종로그인</a:t>
            </a:r>
            <a:endParaRPr lang="en-US" altLang="ko-KR" dirty="0"/>
          </a:p>
          <a:p>
            <a:r>
              <a:rPr lang="ko-KR" altLang="en-US" dirty="0"/>
              <a:t>하신분이</a:t>
            </a:r>
            <a:r>
              <a:rPr lang="en-US" altLang="ko-KR" dirty="0"/>
              <a:t>[</a:t>
            </a:r>
            <a:r>
              <a:rPr lang="ko-KR" altLang="en-US" dirty="0"/>
              <a:t>담당자</a:t>
            </a:r>
            <a:r>
              <a:rPr lang="en-US" altLang="ko-KR" dirty="0"/>
              <a:t>,</a:t>
            </a:r>
            <a:r>
              <a:rPr lang="ko-KR" altLang="en-US" dirty="0"/>
              <a:t>최고관리자</a:t>
            </a:r>
            <a:r>
              <a:rPr lang="en-US" altLang="ko-KR" dirty="0"/>
              <a:t>]</a:t>
            </a:r>
          </a:p>
          <a:p>
            <a:r>
              <a:rPr lang="ko-KR" altLang="en-US" dirty="0"/>
              <a:t>확인을 누르시면</a:t>
            </a:r>
            <a:endParaRPr lang="en-US" altLang="ko-KR" dirty="0"/>
          </a:p>
          <a:p>
            <a:r>
              <a:rPr lang="ko-KR" altLang="en-US" dirty="0">
                <a:solidFill>
                  <a:srgbClr val="FF0000"/>
                </a:solidFill>
              </a:rPr>
              <a:t>상담일지를 </a:t>
            </a:r>
            <a:r>
              <a:rPr lang="ko-KR" altLang="en-US" dirty="0" err="1">
                <a:solidFill>
                  <a:srgbClr val="FF0000"/>
                </a:solidFill>
              </a:rPr>
              <a:t>확인하시겠습니까</a:t>
            </a:r>
            <a:r>
              <a:rPr lang="en-US" altLang="ko-KR" dirty="0">
                <a:solidFill>
                  <a:srgbClr val="FF0000"/>
                </a:solidFill>
              </a:rPr>
              <a:t>? </a:t>
            </a:r>
            <a:r>
              <a:rPr lang="ko-KR" altLang="en-US" dirty="0" err="1">
                <a:solidFill>
                  <a:srgbClr val="FF0000"/>
                </a:solidFill>
              </a:rPr>
              <a:t>알럿인</a:t>
            </a:r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dirty="0" err="1">
                <a:solidFill>
                  <a:srgbClr val="FF0000"/>
                </a:solidFill>
              </a:rPr>
              <a:t>뜬후</a:t>
            </a:r>
            <a:r>
              <a:rPr lang="ko-KR" altLang="en-US" dirty="0">
                <a:solidFill>
                  <a:srgbClr val="FF0000"/>
                </a:solidFill>
              </a:rPr>
              <a:t> 확인버튼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/>
              <a:t>관리자확인에 찍힘</a:t>
            </a: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이름</a:t>
            </a:r>
            <a:r>
              <a:rPr lang="en-US" altLang="ko-KR" dirty="0"/>
              <a:t>(</a:t>
            </a:r>
            <a:r>
              <a:rPr lang="ko-KR" altLang="en-US" dirty="0"/>
              <a:t>직책</a:t>
            </a:r>
            <a:r>
              <a:rPr lang="en-US" altLang="ko-KR" dirty="0"/>
              <a:t>))</a:t>
            </a:r>
            <a:endParaRPr lang="ko-KR" altLang="en-US" dirty="0"/>
          </a:p>
        </p:txBody>
      </p:sp>
      <p:cxnSp>
        <p:nvCxnSpPr>
          <p:cNvPr id="10" name="연결선: 꺾임 9">
            <a:extLst>
              <a:ext uri="{FF2B5EF4-FFF2-40B4-BE49-F238E27FC236}">
                <a16:creationId xmlns:a16="http://schemas.microsoft.com/office/drawing/2014/main" id="{1425635B-56DA-2A94-BFBC-09493761C964}"/>
              </a:ext>
            </a:extLst>
          </p:cNvPr>
          <p:cNvCxnSpPr/>
          <p:nvPr/>
        </p:nvCxnSpPr>
        <p:spPr>
          <a:xfrm rot="10800000" flipV="1">
            <a:off x="4834965" y="2451226"/>
            <a:ext cx="1892174" cy="977774"/>
          </a:xfrm>
          <a:prstGeom prst="bentConnector3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>
            <a:extLst>
              <a:ext uri="{FF2B5EF4-FFF2-40B4-BE49-F238E27FC236}">
                <a16:creationId xmlns:a16="http://schemas.microsoft.com/office/drawing/2014/main" id="{D5F3AFE1-57B9-8203-C075-E67BE93C0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588" y="4139767"/>
            <a:ext cx="8096250" cy="260985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sp>
        <p:nvSpPr>
          <p:cNvPr id="13" name="화살표: 아래쪽 12">
            <a:extLst>
              <a:ext uri="{FF2B5EF4-FFF2-40B4-BE49-F238E27FC236}">
                <a16:creationId xmlns:a16="http://schemas.microsoft.com/office/drawing/2014/main" id="{34AEAB0C-0B05-21AF-0A49-AF38C7A68448}"/>
              </a:ext>
            </a:extLst>
          </p:cNvPr>
          <p:cNvSpPr/>
          <p:nvPr/>
        </p:nvSpPr>
        <p:spPr>
          <a:xfrm>
            <a:off x="4207448" y="3911097"/>
            <a:ext cx="778598" cy="307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799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0213520D-AD67-7E37-D575-EEC1BD88F21E}"/>
              </a:ext>
            </a:extLst>
          </p:cNvPr>
          <p:cNvSpPr/>
          <p:nvPr/>
        </p:nvSpPr>
        <p:spPr>
          <a:xfrm>
            <a:off x="330778" y="2779414"/>
            <a:ext cx="8039100" cy="17654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 err="1"/>
              <a:t>출력및</a:t>
            </a:r>
            <a:r>
              <a:rPr lang="ko-KR" altLang="en-US" dirty="0"/>
              <a:t> 저장 방법</a:t>
            </a:r>
            <a:r>
              <a:rPr lang="en-US" altLang="ko-KR" dirty="0"/>
              <a:t>: 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조회 페이지 </a:t>
            </a:r>
            <a:r>
              <a:rPr lang="ko-KR" altLang="en-US" dirty="0" err="1"/>
              <a:t>클릭시</a:t>
            </a:r>
            <a:r>
              <a:rPr lang="ko-KR" altLang="en-US" dirty="0"/>
              <a:t> 출력버튼 </a:t>
            </a:r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B04F8FB-5332-CE90-48B7-5090021B0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78" y="226137"/>
            <a:ext cx="8048625" cy="224790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1105599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</Words>
  <Application>Microsoft Office PowerPoint</Application>
  <PresentationFormat>와이드스크린</PresentationFormat>
  <Paragraphs>20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김동민</dc:creator>
  <cp:lastModifiedBy>김동민</cp:lastModifiedBy>
  <cp:revision>4</cp:revision>
  <dcterms:created xsi:type="dcterms:W3CDTF">2023-06-16T00:12:44Z</dcterms:created>
  <dcterms:modified xsi:type="dcterms:W3CDTF">2023-06-19T02:00:16Z</dcterms:modified>
</cp:coreProperties>
</file>