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DAD7B3-559F-4CD4-E688-DA0AF3252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111C7DE-3255-ED7D-4B52-AE668F87B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556487-615E-05A8-D220-2E24CF16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25A-EC3D-420D-ACE5-1215A7D64898}" type="datetimeFigureOut">
              <a:rPr lang="ko-KR" altLang="en-US" smtClean="0"/>
              <a:t>2022-08-02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2BC081-E8B9-5D39-59C7-48DBB561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02C851-C6AB-B4F1-86CF-C613380C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C590-B6C8-4E91-8311-C8F6A2415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01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9FC4D0-87A7-701A-C1A4-0B517343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41FA67-F3D1-6BC7-3914-A82CF2AF7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1B06AE-1230-AE2E-8892-E30E00BC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25A-EC3D-420D-ACE5-1215A7D64898}" type="datetimeFigureOut">
              <a:rPr lang="ko-KR" altLang="en-US" smtClean="0"/>
              <a:t>2022-08-02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B03D38-0B18-E65E-44DC-04902617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5DA8FE-C625-8773-2EAA-4EB66092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C590-B6C8-4E91-8311-C8F6A2415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75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662B0AA-DA93-D18F-0D7B-217383A27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493F64F-04BD-0068-223D-C43BB2FCF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F151AF-E26A-7A36-EE4C-67EAF601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25A-EC3D-420D-ACE5-1215A7D64898}" type="datetimeFigureOut">
              <a:rPr lang="ko-KR" altLang="en-US" smtClean="0"/>
              <a:t>2022-08-02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9A28DB-2381-8A25-E8BD-6880436A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ED2E2B-B4A7-84B9-2F62-7399C987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C590-B6C8-4E91-8311-C8F6A2415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87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5685A5-8DCE-C3C7-7113-B0BD569A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4F62BA-A702-17EE-4DFA-FA5F4D7B2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1BB0CA-937B-8919-AD15-E0705796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25A-EC3D-420D-ACE5-1215A7D64898}" type="datetimeFigureOut">
              <a:rPr lang="ko-KR" altLang="en-US" smtClean="0"/>
              <a:t>2022-08-02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6534C3-E728-7B4B-C6A4-427CAA00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3A5BF1-F820-2A24-1A1F-152A951A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C590-B6C8-4E91-8311-C8F6A2415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85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A3BB75-876C-F746-AF5E-7D00603F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442861-BC6F-5FF5-1FD6-F3BBD2C42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7D1825-2C0A-7B34-2E8A-B99FC657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25A-EC3D-420D-ACE5-1215A7D64898}" type="datetimeFigureOut">
              <a:rPr lang="ko-KR" altLang="en-US" smtClean="0"/>
              <a:t>2022-08-02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03D484-5059-6276-2113-4FC537E7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DA8482-E274-4382-B95D-A3813F7B6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C590-B6C8-4E91-8311-C8F6A2415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13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8172C1-D4FE-2604-1D1D-2D74664C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54190A-9F70-F5FA-6AE9-433D5F463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1680C5-67A4-FF21-A42E-036702BAD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A5D0D2-1333-05E6-EA11-0F39D8A1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25A-EC3D-420D-ACE5-1215A7D64898}" type="datetimeFigureOut">
              <a:rPr lang="ko-KR" altLang="en-US" smtClean="0"/>
              <a:t>2022-08-02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7D040B5-EC03-12DC-A00A-549B2946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25D20A3-D1CC-F9E1-2C40-6145F34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C590-B6C8-4E91-8311-C8F6A2415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85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1DFDA1-08C7-A44B-5598-12AC8B90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A656BED-B814-D80B-8C22-61CB0A817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DAB00C-8794-D506-611A-2B36076DD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0D6FF82-E118-77BF-2BE8-B9A709B67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3F5F32A-D126-A27D-EFD6-8C927612D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03EC33D-654C-6FD7-02DA-B38CB91B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25A-EC3D-420D-ACE5-1215A7D64898}" type="datetimeFigureOut">
              <a:rPr lang="ko-KR" altLang="en-US" smtClean="0"/>
              <a:t>2022-08-02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580F77E-D30B-1384-4221-7703964F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88EBD83-3168-779C-2A59-A136074E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C590-B6C8-4E91-8311-C8F6A2415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79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B0DDD6-1D0C-418F-A4CC-9896EEC6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BDFFFDC-146A-7C85-8599-73FC8B9C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25A-EC3D-420D-ACE5-1215A7D64898}" type="datetimeFigureOut">
              <a:rPr lang="ko-KR" altLang="en-US" smtClean="0"/>
              <a:t>2022-08-02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56FED25-C27E-851D-B577-148E9B7F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8A33D1-A113-479C-B710-1B88C77C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C590-B6C8-4E91-8311-C8F6A2415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53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2A25A17-4F8A-8BD8-04A3-BD6BE15A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25A-EC3D-420D-ACE5-1215A7D64898}" type="datetimeFigureOut">
              <a:rPr lang="ko-KR" altLang="en-US" smtClean="0"/>
              <a:t>2022-08-02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F0D3BE7-0BB5-C2D3-A75F-9ADC90D0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E1EC16-3593-8A47-E599-871B167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C590-B6C8-4E91-8311-C8F6A2415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39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68E8D7-8169-781A-870F-3F94A52D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025C58-DFB2-A761-A773-C0CC848E0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9E4B85-3B52-7EDA-9426-B8824471B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56EF33D-5DDF-E65E-3FB4-03F7418E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25A-EC3D-420D-ACE5-1215A7D64898}" type="datetimeFigureOut">
              <a:rPr lang="ko-KR" altLang="en-US" smtClean="0"/>
              <a:t>2022-08-02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931CE3-F7BA-0CC9-9EB7-7C252377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484FE7C-E573-5F02-0E0D-3AFC0B97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C590-B6C8-4E91-8311-C8F6A2415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73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C6EF54-5212-CEBF-4BB3-D0677293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E278612-3574-12C9-2626-AA5B90735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F5E2844-0181-139F-7A45-622FBA4D1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B15D6D0-3BB6-EF0A-2A79-8CB99EF6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25A-EC3D-420D-ACE5-1215A7D64898}" type="datetimeFigureOut">
              <a:rPr lang="ko-KR" altLang="en-US" smtClean="0"/>
              <a:t>2022-08-02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AEDBB-EA50-3460-6FA1-6863BE398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E262953-2535-B63E-0279-F96ABDB6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C590-B6C8-4E91-8311-C8F6A2415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69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927D411-92BB-6146-FB90-7C0E8CFC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4EB33B2-77C0-AF91-83A5-342B4EF6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514E15-6B68-9811-DFBB-59FDF8624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F25A-EC3D-420D-ACE5-1215A7D64898}" type="datetimeFigureOut">
              <a:rPr lang="ko-KR" altLang="en-US" smtClean="0"/>
              <a:t>2022-08-02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244BC7-C77B-D389-A907-A975BBDDE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8F6671-701B-9ED0-6D32-F0AD1896B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C590-B6C8-4E91-8311-C8F6A2415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05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4410A19-515E-87E7-B9E3-1662A0D43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ko-KR" altLang="en-US" sz="4800">
                <a:solidFill>
                  <a:srgbClr val="FFFFFF"/>
                </a:solidFill>
              </a:rPr>
              <a:t>홈페이지관리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DA7E7B6-A544-98E6-5AA3-65742CA53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ko-KR" altLang="en-US" dirty="0"/>
              <a:t>웹페이지관리</a:t>
            </a:r>
            <a:r>
              <a:rPr lang="en-US" altLang="ko-KR" dirty="0"/>
              <a:t>-</a:t>
            </a:r>
            <a:r>
              <a:rPr lang="ko-KR" altLang="en-US" dirty="0"/>
              <a:t>웹페이지 등록</a:t>
            </a:r>
            <a:endParaRPr lang="en-US" altLang="ko-KR" dirty="0"/>
          </a:p>
          <a:p>
            <a:pPr algn="l"/>
            <a:r>
              <a:rPr lang="ko-KR" altLang="en-US" dirty="0"/>
              <a:t>교육과정관리</a:t>
            </a:r>
            <a:r>
              <a:rPr lang="en-US" altLang="ko-KR" dirty="0"/>
              <a:t>-</a:t>
            </a:r>
            <a:r>
              <a:rPr lang="ko-KR" altLang="en-US" dirty="0" err="1"/>
              <a:t>과정카테고리등록</a:t>
            </a:r>
            <a:r>
              <a:rPr lang="en-US" altLang="ko-KR" dirty="0"/>
              <a:t>-</a:t>
            </a:r>
            <a:r>
              <a:rPr lang="ko-KR" altLang="en-US" dirty="0"/>
              <a:t>과정추가</a:t>
            </a:r>
            <a:endParaRPr lang="en-US" altLang="ko-KR" dirty="0"/>
          </a:p>
          <a:p>
            <a:pPr algn="l"/>
            <a:r>
              <a:rPr lang="ko-KR" altLang="en-US" dirty="0"/>
              <a:t>홈페이지관리</a:t>
            </a:r>
            <a:r>
              <a:rPr lang="en-US" altLang="ko-KR" dirty="0"/>
              <a:t>-</a:t>
            </a:r>
            <a:r>
              <a:rPr lang="ko-KR" altLang="en-US" dirty="0"/>
              <a:t>게시판관리</a:t>
            </a:r>
          </a:p>
        </p:txBody>
      </p:sp>
    </p:spTree>
    <p:extLst>
      <p:ext uri="{BB962C8B-B14F-4D97-AF65-F5344CB8AC3E}">
        <p14:creationId xmlns:p14="http://schemas.microsoft.com/office/powerpoint/2010/main" val="394283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9588D43-F8E8-85E8-97B5-7D4366681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2" y="159676"/>
            <a:ext cx="11734800" cy="3979811"/>
          </a:xfrm>
          <a:prstGeom prst="rect">
            <a:avLst/>
          </a:prstGeom>
          <a:ln w="76200">
            <a:solidFill>
              <a:srgbClr val="FF00FF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ADECF06-F5CD-5CE2-C735-46B6E54DE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86" y="1589314"/>
            <a:ext cx="5019675" cy="1981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화살표: 왼쪽 7">
            <a:extLst>
              <a:ext uri="{FF2B5EF4-FFF2-40B4-BE49-F238E27FC236}">
                <a16:creationId xmlns:a16="http://schemas.microsoft.com/office/drawing/2014/main" id="{ED418E26-13DC-5D25-6C1A-ED10E7D61AFF}"/>
              </a:ext>
            </a:extLst>
          </p:cNvPr>
          <p:cNvSpPr/>
          <p:nvPr/>
        </p:nvSpPr>
        <p:spPr>
          <a:xfrm>
            <a:off x="7707086" y="2579914"/>
            <a:ext cx="615820" cy="3079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D0B5A17-5B30-D274-2856-4CE96B696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2" y="3970177"/>
            <a:ext cx="8824233" cy="277149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D5B01E-F130-B29D-EFB7-FA1AE76FFA87}"/>
              </a:ext>
            </a:extLst>
          </p:cNvPr>
          <p:cNvSpPr txBox="1"/>
          <p:nvPr/>
        </p:nvSpPr>
        <p:spPr>
          <a:xfrm>
            <a:off x="8406882" y="1026367"/>
            <a:ext cx="1623526" cy="36933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대메뉴</a:t>
            </a:r>
            <a:r>
              <a:rPr lang="ko-KR" altLang="en-US" dirty="0"/>
              <a:t> 등록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E3145-BD54-CC17-7C2E-D9CA93C95485}"/>
              </a:ext>
            </a:extLst>
          </p:cNvPr>
          <p:cNvSpPr txBox="1"/>
          <p:nvPr/>
        </p:nvSpPr>
        <p:spPr>
          <a:xfrm>
            <a:off x="6195526" y="4357498"/>
            <a:ext cx="2575249" cy="36933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하위메뉴</a:t>
            </a:r>
            <a:r>
              <a:rPr lang="en-US" altLang="ko-KR" dirty="0"/>
              <a:t>(</a:t>
            </a:r>
            <a:r>
              <a:rPr lang="ko-KR" altLang="en-US" dirty="0" err="1"/>
              <a:t>소메뉴</a:t>
            </a:r>
            <a:r>
              <a:rPr lang="en-US" altLang="ko-KR" dirty="0"/>
              <a:t>)</a:t>
            </a:r>
            <a:r>
              <a:rPr lang="ko-KR" altLang="en-US" dirty="0"/>
              <a:t>등록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FF396-B8E8-266C-8CFF-EF1B920FEBA3}"/>
              </a:ext>
            </a:extLst>
          </p:cNvPr>
          <p:cNvSpPr txBox="1"/>
          <p:nvPr/>
        </p:nvSpPr>
        <p:spPr>
          <a:xfrm>
            <a:off x="9097347" y="4516016"/>
            <a:ext cx="2723955" cy="147732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하위메뉴</a:t>
            </a:r>
            <a:r>
              <a:rPr lang="en-US" altLang="ko-KR" dirty="0"/>
              <a:t>(</a:t>
            </a:r>
            <a:r>
              <a:rPr lang="ko-KR" altLang="en-US" dirty="0" err="1"/>
              <a:t>소메뉴</a:t>
            </a:r>
            <a:r>
              <a:rPr lang="en-US" altLang="ko-KR" dirty="0"/>
              <a:t>)</a:t>
            </a:r>
            <a:r>
              <a:rPr lang="ko-KR" altLang="en-US" dirty="0" err="1"/>
              <a:t>등록시</a:t>
            </a:r>
            <a:endParaRPr lang="en-US" altLang="ko-KR" dirty="0"/>
          </a:p>
          <a:p>
            <a:r>
              <a:rPr lang="ko-KR" altLang="en-US" dirty="0"/>
              <a:t>모듈선택을 링크로 연결하시면 링크주소 끝에 </a:t>
            </a:r>
            <a:r>
              <a:rPr lang="ko-KR" altLang="en-US" dirty="0" err="1"/>
              <a:t>과정카테고리정보에나온</a:t>
            </a:r>
            <a:r>
              <a:rPr lang="ko-KR" altLang="en-US" dirty="0"/>
              <a:t> 아이디 </a:t>
            </a:r>
            <a:r>
              <a:rPr lang="en-US" altLang="ko-KR" dirty="0"/>
              <a:t>“11”</a:t>
            </a:r>
            <a:r>
              <a:rPr lang="ko-KR" altLang="en-US" dirty="0"/>
              <a:t>로 입력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B00F952-2046-8BD1-09F5-A55AC5F79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2" y="3662267"/>
            <a:ext cx="4015420" cy="1981200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80967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4DD95A-71D2-3AEE-0439-63B28166149C}"/>
              </a:ext>
            </a:extLst>
          </p:cNvPr>
          <p:cNvSpPr txBox="1"/>
          <p:nvPr/>
        </p:nvSpPr>
        <p:spPr>
          <a:xfrm>
            <a:off x="573151" y="224518"/>
            <a:ext cx="10885423" cy="64633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홈페이지관리 </a:t>
            </a:r>
            <a:r>
              <a:rPr lang="en-US" altLang="ko-KR" dirty="0"/>
              <a:t>&gt; </a:t>
            </a:r>
            <a:r>
              <a:rPr lang="ko-KR" altLang="en-US" dirty="0"/>
              <a:t>게시판관리에 등록을 </a:t>
            </a:r>
            <a:r>
              <a:rPr lang="ko-KR" altLang="en-US" dirty="0" err="1"/>
              <a:t>누르신후</a:t>
            </a:r>
            <a:r>
              <a:rPr lang="ko-KR" altLang="en-US" dirty="0"/>
              <a:t> 게시판목록을 만들어주세요</a:t>
            </a:r>
            <a:r>
              <a:rPr lang="en-US" altLang="ko-KR" dirty="0"/>
              <a:t>. </a:t>
            </a:r>
            <a:r>
              <a:rPr lang="ko-KR" altLang="en-US" dirty="0" err="1"/>
              <a:t>게시판목록중</a:t>
            </a:r>
            <a:r>
              <a:rPr lang="ko-KR" altLang="en-US" dirty="0"/>
              <a:t> 공지사항</a:t>
            </a:r>
            <a:r>
              <a:rPr lang="en-US" altLang="ko-KR" dirty="0"/>
              <a:t>,</a:t>
            </a:r>
            <a:r>
              <a:rPr lang="ko-KR" altLang="en-US" dirty="0" err="1"/>
              <a:t>자주하는질문</a:t>
            </a:r>
            <a:r>
              <a:rPr lang="en-US" altLang="ko-KR" dirty="0"/>
              <a:t>,Q&amp;A,</a:t>
            </a:r>
            <a:r>
              <a:rPr lang="ko-KR" altLang="en-US" dirty="0"/>
              <a:t>자료실</a:t>
            </a:r>
            <a:r>
              <a:rPr lang="en-US" altLang="ko-KR" dirty="0"/>
              <a:t>,</a:t>
            </a:r>
            <a:r>
              <a:rPr lang="ko-KR" altLang="en-US" dirty="0"/>
              <a:t>원격지원메뉴는 홈페이지내 고객센터와 연동 됩니다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84F9425-381B-80C9-4AE3-86D064B4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340687"/>
            <a:ext cx="9153525" cy="22261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44C5542-AEC2-7DB3-DD22-498EFA681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122001"/>
            <a:ext cx="10620375" cy="30342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301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2BE33E7-A53B-8264-9771-AA3F95061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97"/>
            <a:ext cx="7050884" cy="224807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F40083-7FF8-FF49-342B-43A65E7AE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4893"/>
            <a:ext cx="6191250" cy="43529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9B82F33-D2D2-B957-0188-B6E7BC2F2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925" y="3265254"/>
            <a:ext cx="5934075" cy="343011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EB1F63A5-1387-5F2A-1C18-7691073096EF}"/>
              </a:ext>
            </a:extLst>
          </p:cNvPr>
          <p:cNvCxnSpPr/>
          <p:nvPr/>
        </p:nvCxnSpPr>
        <p:spPr>
          <a:xfrm rot="10800000" flipV="1">
            <a:off x="2006082" y="1352478"/>
            <a:ext cx="4441372" cy="1912775"/>
          </a:xfrm>
          <a:prstGeom prst="bentConnector3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A2E64F-8CA6-408F-0D92-1635DB8DA43E}"/>
              </a:ext>
            </a:extLst>
          </p:cNvPr>
          <p:cNvSpPr txBox="1"/>
          <p:nvPr/>
        </p:nvSpPr>
        <p:spPr>
          <a:xfrm>
            <a:off x="7520473" y="261257"/>
            <a:ext cx="4254760" cy="147732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홈페이지관리</a:t>
            </a:r>
            <a:r>
              <a:rPr lang="en-US" altLang="ko-KR" dirty="0"/>
              <a:t>&gt;</a:t>
            </a:r>
            <a:r>
              <a:rPr lang="ko-KR" altLang="en-US" dirty="0"/>
              <a:t>게시판목록</a:t>
            </a:r>
            <a:r>
              <a:rPr lang="en-US" altLang="ko-KR" dirty="0"/>
              <a:t>&gt;</a:t>
            </a:r>
            <a:r>
              <a:rPr lang="ko-KR" altLang="en-US" dirty="0"/>
              <a:t>공지사항</a:t>
            </a:r>
            <a:endParaRPr lang="en-US" altLang="ko-KR" dirty="0"/>
          </a:p>
          <a:p>
            <a:r>
              <a:rPr lang="ko-KR" altLang="en-US" dirty="0"/>
              <a:t>등록을 </a:t>
            </a:r>
            <a:r>
              <a:rPr lang="ko-KR" altLang="en-US" dirty="0" err="1"/>
              <a:t>누른후</a:t>
            </a:r>
            <a:r>
              <a:rPr lang="ko-KR" altLang="en-US" dirty="0"/>
              <a:t> </a:t>
            </a:r>
            <a:r>
              <a:rPr lang="en-US" altLang="ko-KR" dirty="0"/>
              <a:t>“</a:t>
            </a:r>
            <a:r>
              <a:rPr lang="ko-KR" altLang="en-US" dirty="0"/>
              <a:t>공지사항입니다</a:t>
            </a:r>
            <a:r>
              <a:rPr lang="en-US" altLang="ko-KR" dirty="0"/>
              <a:t>”</a:t>
            </a:r>
            <a:r>
              <a:rPr lang="ko-KR" altLang="en-US" dirty="0"/>
              <a:t>로 공지 글을 작성하시면 홈페이지의 고객센터 공지사항에 </a:t>
            </a:r>
            <a:r>
              <a:rPr lang="ko-KR" altLang="en-US" dirty="0" err="1"/>
              <a:t>등록된글이</a:t>
            </a:r>
            <a:r>
              <a:rPr lang="ko-KR" altLang="en-US" dirty="0"/>
              <a:t> 노출됩니다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홈페이지 아래 하단에도 노출됨 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24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D067C16-1C04-1605-9A65-64A457CF6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16430"/>
            <a:ext cx="11896725" cy="3852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91BAB-3CA8-0643-3F84-659953763114}"/>
              </a:ext>
            </a:extLst>
          </p:cNvPr>
          <p:cNvSpPr txBox="1"/>
          <p:nvPr/>
        </p:nvSpPr>
        <p:spPr>
          <a:xfrm>
            <a:off x="476250" y="4429125"/>
            <a:ext cx="10353675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대메뉴와 소메뉴로 나뉩니다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 err="1"/>
              <a:t>소메뉴등록시</a:t>
            </a:r>
            <a:r>
              <a:rPr lang="ko-KR" altLang="en-US" dirty="0"/>
              <a:t> 모듈선택은 웹페이지</a:t>
            </a:r>
            <a:r>
              <a:rPr lang="en-US" altLang="ko-KR" dirty="0"/>
              <a:t>,</a:t>
            </a:r>
            <a:r>
              <a:rPr lang="ko-KR" altLang="en-US" dirty="0"/>
              <a:t>게시판</a:t>
            </a:r>
            <a:r>
              <a:rPr lang="en-US" altLang="ko-KR" dirty="0"/>
              <a:t>,</a:t>
            </a:r>
            <a:r>
              <a:rPr lang="ko-KR" altLang="en-US" dirty="0"/>
              <a:t>과정</a:t>
            </a:r>
            <a:r>
              <a:rPr lang="en-US" altLang="ko-KR" dirty="0"/>
              <a:t>(</a:t>
            </a:r>
            <a:r>
              <a:rPr lang="ko-KR" altLang="en-US" dirty="0" err="1"/>
              <a:t>과정카테고리</a:t>
            </a:r>
            <a:r>
              <a:rPr lang="en-US" altLang="ko-KR" dirty="0"/>
              <a:t>),</a:t>
            </a:r>
            <a:r>
              <a:rPr lang="ko-KR" altLang="en-US" dirty="0"/>
              <a:t>링크로 분류하여 </a:t>
            </a:r>
            <a:r>
              <a:rPr lang="ko-KR" altLang="en-US" dirty="0" err="1"/>
              <a:t>선택후</a:t>
            </a:r>
            <a:r>
              <a:rPr lang="ko-KR" altLang="en-US" dirty="0"/>
              <a:t> 연결</a:t>
            </a:r>
          </a:p>
        </p:txBody>
      </p:sp>
    </p:spTree>
    <p:extLst>
      <p:ext uri="{BB962C8B-B14F-4D97-AF65-F5344CB8AC3E}">
        <p14:creationId xmlns:p14="http://schemas.microsoft.com/office/powerpoint/2010/main" val="18326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A6D09BC-6156-D03A-ACE0-FA170302E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5550"/>
            <a:ext cx="7467600" cy="277497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936E97C-8909-F2D6-E455-2727CF325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29" y="3429000"/>
            <a:ext cx="6545071" cy="34290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7E94190-206A-04C0-4F7E-77DAE9668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595687"/>
            <a:ext cx="5562600" cy="269557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669949-541B-0650-56C0-D1D03FD6A034}"/>
              </a:ext>
            </a:extLst>
          </p:cNvPr>
          <p:cNvSpPr txBox="1"/>
          <p:nvPr/>
        </p:nvSpPr>
        <p:spPr>
          <a:xfrm>
            <a:off x="238125" y="123825"/>
            <a:ext cx="11849100" cy="120032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1.</a:t>
            </a:r>
            <a:r>
              <a:rPr lang="ko-KR" altLang="en-US" dirty="0"/>
              <a:t>웹페이지관리기능 </a:t>
            </a:r>
            <a:endParaRPr lang="en-US" altLang="ko-KR" dirty="0"/>
          </a:p>
          <a:p>
            <a:r>
              <a:rPr lang="ko-KR" altLang="en-US" dirty="0"/>
              <a:t>홈페이지관리</a:t>
            </a:r>
            <a:r>
              <a:rPr lang="en-US" altLang="ko-KR" dirty="0"/>
              <a:t>&gt;</a:t>
            </a:r>
            <a:r>
              <a:rPr lang="ko-KR" altLang="en-US" dirty="0"/>
              <a:t>디자인관리</a:t>
            </a:r>
            <a:r>
              <a:rPr lang="en-US" altLang="ko-KR" dirty="0"/>
              <a:t>&gt;</a:t>
            </a:r>
            <a:r>
              <a:rPr lang="ko-KR" altLang="en-US" dirty="0"/>
              <a:t>웹페이지관리</a:t>
            </a:r>
            <a:r>
              <a:rPr lang="en-US" altLang="ko-KR" dirty="0"/>
              <a:t>&gt; </a:t>
            </a:r>
            <a:r>
              <a:rPr lang="ko-KR" altLang="en-US" dirty="0" err="1"/>
              <a:t>등록을누르신후</a:t>
            </a:r>
            <a:r>
              <a:rPr lang="ko-KR" altLang="en-US" dirty="0"/>
              <a:t> 코드는 반드시 기입</a:t>
            </a:r>
            <a:endParaRPr lang="en-US" altLang="ko-KR" dirty="0"/>
          </a:p>
          <a:p>
            <a:r>
              <a:rPr lang="ko-KR" altLang="en-US" dirty="0"/>
              <a:t>예</a:t>
            </a:r>
            <a:r>
              <a:rPr lang="en-US" altLang="ko-KR" dirty="0"/>
              <a:t>:</a:t>
            </a:r>
            <a:r>
              <a:rPr lang="ko-KR" altLang="en-US" dirty="0" err="1"/>
              <a:t>상위메뉴명</a:t>
            </a:r>
            <a:r>
              <a:rPr lang="en-US" altLang="ko-KR" dirty="0"/>
              <a:t>: </a:t>
            </a:r>
            <a:r>
              <a:rPr lang="ko-KR" altLang="en-US" dirty="0" err="1"/>
              <a:t>국민내일배움카드</a:t>
            </a:r>
            <a:r>
              <a:rPr lang="en-US" altLang="ko-KR" dirty="0"/>
              <a:t>, </a:t>
            </a:r>
            <a:r>
              <a:rPr lang="ko-KR" altLang="en-US" dirty="0"/>
              <a:t>페이지명</a:t>
            </a:r>
            <a:r>
              <a:rPr lang="en-US" altLang="ko-KR" dirty="0"/>
              <a:t>: </a:t>
            </a:r>
            <a:r>
              <a:rPr lang="ko-KR" altLang="en-US" dirty="0" err="1"/>
              <a:t>국민내일배움카드</a:t>
            </a:r>
            <a:r>
              <a:rPr lang="ko-KR" altLang="en-US" dirty="0"/>
              <a:t> 안내로 작성시 사용자페이지에서 아래와 같이 보여집니다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33C680E8-E37F-6CBF-1F32-CB46C467F3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55171" y="2813037"/>
            <a:ext cx="4329401" cy="1176964"/>
          </a:xfrm>
          <a:prstGeom prst="bentConnector3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71C9B4-9F71-109A-36D7-4F9F59E552DB}"/>
              </a:ext>
            </a:extLst>
          </p:cNvPr>
          <p:cNvSpPr txBox="1"/>
          <p:nvPr/>
        </p:nvSpPr>
        <p:spPr>
          <a:xfrm>
            <a:off x="7688424" y="2248140"/>
            <a:ext cx="4264090" cy="92333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사용자단</a:t>
            </a:r>
            <a:r>
              <a:rPr lang="en-US" altLang="ko-KR" dirty="0"/>
              <a:t>(</a:t>
            </a:r>
            <a:r>
              <a:rPr lang="ko-KR" altLang="en-US" dirty="0"/>
              <a:t>홈페이지</a:t>
            </a:r>
            <a:r>
              <a:rPr lang="en-US" altLang="ko-KR" dirty="0"/>
              <a:t>)</a:t>
            </a:r>
            <a:r>
              <a:rPr lang="ko-KR" altLang="en-US" dirty="0"/>
              <a:t>에 노출확인</a:t>
            </a:r>
            <a:endParaRPr lang="en-US" altLang="ko-KR" dirty="0"/>
          </a:p>
          <a:p>
            <a:r>
              <a:rPr lang="ko-KR" altLang="en-US" dirty="0" err="1"/>
              <a:t>국민내일배움카드</a:t>
            </a:r>
            <a:r>
              <a:rPr lang="ko-KR" altLang="en-US" dirty="0"/>
              <a:t> </a:t>
            </a:r>
            <a:r>
              <a:rPr lang="ko-KR" altLang="en-US" dirty="0" err="1"/>
              <a:t>클릭시</a:t>
            </a:r>
            <a:r>
              <a:rPr lang="ko-KR" altLang="en-US" dirty="0"/>
              <a:t> </a:t>
            </a:r>
            <a:r>
              <a:rPr lang="ko-KR" altLang="en-US" dirty="0" err="1"/>
              <a:t>상위메뉴명</a:t>
            </a:r>
            <a:r>
              <a:rPr lang="en-US" altLang="ko-KR" dirty="0"/>
              <a:t>, </a:t>
            </a:r>
            <a:r>
              <a:rPr lang="ko-KR" altLang="en-US" dirty="0"/>
              <a:t>페이지명이 </a:t>
            </a:r>
            <a:r>
              <a:rPr lang="ko-KR" altLang="en-US" dirty="0" err="1"/>
              <a:t>등록하신대로</a:t>
            </a:r>
            <a:r>
              <a:rPr lang="ko-KR" altLang="en-US" dirty="0"/>
              <a:t> 노출</a:t>
            </a:r>
          </a:p>
        </p:txBody>
      </p:sp>
      <p:sp>
        <p:nvSpPr>
          <p:cNvPr id="18" name="화살표: 아래쪽 17">
            <a:extLst>
              <a:ext uri="{FF2B5EF4-FFF2-40B4-BE49-F238E27FC236}">
                <a16:creationId xmlns:a16="http://schemas.microsoft.com/office/drawing/2014/main" id="{0308AF94-5073-7465-47A1-B85FB8B3643D}"/>
              </a:ext>
            </a:extLst>
          </p:cNvPr>
          <p:cNvSpPr/>
          <p:nvPr/>
        </p:nvSpPr>
        <p:spPr>
          <a:xfrm>
            <a:off x="8098971" y="3171470"/>
            <a:ext cx="755780" cy="938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60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B781F3-0ABE-FDDB-09FD-087992681751}"/>
              </a:ext>
            </a:extLst>
          </p:cNvPr>
          <p:cNvSpPr txBox="1"/>
          <p:nvPr/>
        </p:nvSpPr>
        <p:spPr>
          <a:xfrm>
            <a:off x="142875" y="95250"/>
            <a:ext cx="11772900" cy="109260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2.</a:t>
            </a:r>
            <a:r>
              <a:rPr lang="ko-KR" altLang="en-US" dirty="0" err="1"/>
              <a:t>사이트메뉴관리기능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대메뉴와 </a:t>
            </a:r>
            <a:r>
              <a:rPr lang="ko-KR" altLang="en-US" dirty="0" err="1"/>
              <a:t>소메뉴</a:t>
            </a:r>
            <a:r>
              <a:rPr lang="ko-KR" altLang="en-US" dirty="0"/>
              <a:t> 추가하는 곳 </a:t>
            </a:r>
            <a:r>
              <a:rPr lang="en-US" altLang="ko-KR" dirty="0"/>
              <a:t>)</a:t>
            </a:r>
          </a:p>
          <a:p>
            <a:pPr algn="l"/>
            <a:r>
              <a:rPr lang="ko-KR" altLang="en-US" sz="11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기본센터 </a:t>
            </a:r>
            <a:r>
              <a:rPr lang="ko-KR" altLang="en-US" sz="11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대메뉴</a:t>
            </a:r>
            <a:r>
              <a:rPr lang="ko-KR" altLang="en-US" sz="11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교육원소개</a:t>
            </a:r>
            <a:r>
              <a:rPr lang="en-US" altLang="ko-KR" sz="11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1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국민내일배움카드</a:t>
            </a:r>
            <a:r>
              <a:rPr lang="en-US" altLang="ko-KR" sz="11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1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수강신청</a:t>
            </a:r>
            <a:r>
              <a:rPr lang="en-US" altLang="ko-KR" sz="11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1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고객센터</a:t>
            </a:r>
            <a:r>
              <a:rPr lang="en-US" altLang="ko-KR" sz="11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1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나의강의실은</a:t>
            </a:r>
            <a:r>
              <a:rPr lang="ko-KR" altLang="en-US" sz="11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11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삭제할수</a:t>
            </a:r>
            <a:r>
              <a:rPr lang="ko-KR" altLang="en-US" sz="11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없음</a:t>
            </a:r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100" dirty="0">
                <a:solidFill>
                  <a:srgbClr val="FF0000"/>
                </a:solidFill>
                <a:latin typeface="Arial" panose="020B0604020202020204" pitchFamily="34" charset="0"/>
              </a:rPr>
              <a:t>단</a:t>
            </a:r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100" dirty="0">
                <a:solidFill>
                  <a:srgbClr val="FF0000"/>
                </a:solidFill>
                <a:latin typeface="Arial" panose="020B0604020202020204" pitchFamily="34" charset="0"/>
              </a:rPr>
              <a:t>이름변경</a:t>
            </a:r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100" dirty="0" err="1">
                <a:solidFill>
                  <a:srgbClr val="FF0000"/>
                </a:solidFill>
                <a:latin typeface="Arial" panose="020B0604020202020204" pitchFamily="34" charset="0"/>
              </a:rPr>
              <a:t>노출유뮤는</a:t>
            </a:r>
            <a:r>
              <a:rPr lang="ko-KR" altLang="en-US" sz="1100" dirty="0">
                <a:solidFill>
                  <a:srgbClr val="FF0000"/>
                </a:solidFill>
                <a:latin typeface="Arial" panose="020B0604020202020204" pitchFamily="34" charset="0"/>
              </a:rPr>
              <a:t> 변경 가능</a:t>
            </a:r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ko-KR" altLang="en-US" sz="160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ko-KR" dirty="0"/>
              <a:t>                                 </a:t>
            </a:r>
            <a:r>
              <a:rPr lang="en-US" altLang="ko-KR" b="1" dirty="0">
                <a:solidFill>
                  <a:srgbClr val="7030A0"/>
                </a:solidFill>
              </a:rPr>
              <a:t>(1)</a:t>
            </a:r>
            <a:r>
              <a:rPr lang="ko-KR" altLang="en-US" b="1" dirty="0" err="1">
                <a:solidFill>
                  <a:srgbClr val="7030A0"/>
                </a:solidFill>
              </a:rPr>
              <a:t>대메뉴</a:t>
            </a:r>
            <a:r>
              <a:rPr lang="ko-KR" altLang="en-US" b="1" dirty="0">
                <a:solidFill>
                  <a:srgbClr val="7030A0"/>
                </a:solidFill>
              </a:rPr>
              <a:t> 추가 하시는 방법 안내</a:t>
            </a:r>
            <a:endParaRPr lang="en-US" altLang="ko-KR" b="1" dirty="0">
              <a:solidFill>
                <a:srgbClr val="7030A0"/>
              </a:solidFill>
            </a:endParaRPr>
          </a:p>
          <a:p>
            <a:r>
              <a:rPr lang="en-US" altLang="ko-KR" b="1" dirty="0">
                <a:solidFill>
                  <a:srgbClr val="7030A0"/>
                </a:solidFill>
              </a:rPr>
              <a:t>(</a:t>
            </a:r>
            <a:r>
              <a:rPr lang="ko-KR" altLang="en-US" b="1" dirty="0">
                <a:solidFill>
                  <a:srgbClr val="7030A0"/>
                </a:solidFill>
              </a:rPr>
              <a:t>참조</a:t>
            </a:r>
            <a:r>
              <a:rPr lang="en-US" altLang="ko-KR" b="1" dirty="0">
                <a:solidFill>
                  <a:srgbClr val="7030A0"/>
                </a:solidFill>
              </a:rPr>
              <a:t>: </a:t>
            </a:r>
            <a:r>
              <a:rPr lang="ko-KR" altLang="en-US" b="1" dirty="0">
                <a:solidFill>
                  <a:srgbClr val="7030A0"/>
                </a:solidFill>
              </a:rPr>
              <a:t>웹페이지관리에 과정소개페이지를 먼저 등록 </a:t>
            </a:r>
            <a:r>
              <a:rPr lang="ko-KR" altLang="en-US" b="1" dirty="0" err="1">
                <a:solidFill>
                  <a:srgbClr val="7030A0"/>
                </a:solidFill>
              </a:rPr>
              <a:t>하셨을때</a:t>
            </a:r>
            <a:r>
              <a:rPr lang="ko-KR" altLang="en-US" b="1" dirty="0">
                <a:solidFill>
                  <a:srgbClr val="7030A0"/>
                </a:solidFill>
              </a:rPr>
              <a:t> 모듈선택시 모듈명을 </a:t>
            </a:r>
            <a:r>
              <a:rPr lang="ko-KR" altLang="en-US" b="1" dirty="0" err="1">
                <a:solidFill>
                  <a:srgbClr val="7030A0"/>
                </a:solidFill>
              </a:rPr>
              <a:t>선택할수있습니다</a:t>
            </a:r>
            <a:r>
              <a:rPr lang="en-US" altLang="ko-KR" b="1" dirty="0">
                <a:solidFill>
                  <a:srgbClr val="7030A0"/>
                </a:solidFill>
              </a:rPr>
              <a:t>)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69CFF30-FFAB-D277-BB0B-FD7565F4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" y="6006970"/>
            <a:ext cx="10544175" cy="75578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BEDEAE5-6FC0-6E42-2E00-07F55A40C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1286308"/>
            <a:ext cx="10544175" cy="423388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5" name="화살표: 왼쪽/위쪽 14">
            <a:extLst>
              <a:ext uri="{FF2B5EF4-FFF2-40B4-BE49-F238E27FC236}">
                <a16:creationId xmlns:a16="http://schemas.microsoft.com/office/drawing/2014/main" id="{06A6595C-A744-952D-4715-6B22701E788D}"/>
              </a:ext>
            </a:extLst>
          </p:cNvPr>
          <p:cNvSpPr/>
          <p:nvPr/>
        </p:nvSpPr>
        <p:spPr>
          <a:xfrm>
            <a:off x="7632439" y="3236268"/>
            <a:ext cx="961054" cy="58782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DDB372-C862-0D29-FDA0-FEE0D4F19C40}"/>
              </a:ext>
            </a:extLst>
          </p:cNvPr>
          <p:cNvSpPr txBox="1"/>
          <p:nvPr/>
        </p:nvSpPr>
        <p:spPr>
          <a:xfrm>
            <a:off x="2416629" y="3638939"/>
            <a:ext cx="3679371" cy="175432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홈페이지관리</a:t>
            </a:r>
            <a:r>
              <a:rPr lang="en-US" altLang="ko-KR" dirty="0"/>
              <a:t>&gt;</a:t>
            </a:r>
            <a:r>
              <a:rPr lang="ko-KR" altLang="en-US" dirty="0" err="1"/>
              <a:t>사이트메뉴관리</a:t>
            </a:r>
            <a:r>
              <a:rPr lang="en-US" altLang="ko-KR" dirty="0"/>
              <a:t>&gt;</a:t>
            </a:r>
            <a:r>
              <a:rPr lang="ko-KR" altLang="en-US" dirty="0"/>
              <a:t>등록</a:t>
            </a:r>
            <a:r>
              <a:rPr lang="en-US" altLang="ko-KR" dirty="0"/>
              <a:t>- </a:t>
            </a:r>
            <a:r>
              <a:rPr lang="ko-KR" altLang="en-US" dirty="0"/>
              <a:t>메뉴코드</a:t>
            </a:r>
            <a:r>
              <a:rPr lang="en-US" altLang="ko-KR" dirty="0"/>
              <a:t>,</a:t>
            </a:r>
            <a:r>
              <a:rPr lang="ko-KR" altLang="en-US" dirty="0"/>
              <a:t>메뉴명은 </a:t>
            </a:r>
            <a:r>
              <a:rPr lang="ko-KR" altLang="en-US" dirty="0" err="1"/>
              <a:t>임의로지정</a:t>
            </a:r>
            <a:r>
              <a:rPr lang="en-US" altLang="ko-KR" dirty="0"/>
              <a:t>, </a:t>
            </a:r>
            <a:r>
              <a:rPr lang="ko-KR" altLang="en-US" dirty="0"/>
              <a:t>모듈선택을 웹페이지로 선택</a:t>
            </a:r>
            <a:endParaRPr lang="en-US" altLang="ko-KR" dirty="0"/>
          </a:p>
          <a:p>
            <a:r>
              <a:rPr lang="ko-KR" altLang="en-US" dirty="0"/>
              <a:t>순서를 </a:t>
            </a:r>
            <a:r>
              <a:rPr lang="en-US" altLang="ko-KR" dirty="0"/>
              <a:t>3</a:t>
            </a:r>
            <a:r>
              <a:rPr lang="ko-KR" altLang="en-US" dirty="0"/>
              <a:t>으로 최종 등록하시면</a:t>
            </a:r>
            <a:endParaRPr lang="en-US" altLang="ko-KR" dirty="0"/>
          </a:p>
          <a:p>
            <a:r>
              <a:rPr lang="ko-KR" altLang="en-US" dirty="0"/>
              <a:t>아래와 같이 홈페이지에 </a:t>
            </a:r>
            <a:r>
              <a:rPr lang="ko-KR" altLang="en-US" dirty="0" err="1"/>
              <a:t>대메뉴</a:t>
            </a:r>
            <a:endParaRPr lang="en-US" altLang="ko-KR" dirty="0"/>
          </a:p>
          <a:p>
            <a:r>
              <a:rPr lang="ko-KR" altLang="en-US" dirty="0"/>
              <a:t>가 </a:t>
            </a:r>
            <a:r>
              <a:rPr lang="en-US" altLang="ko-KR" dirty="0"/>
              <a:t>3</a:t>
            </a:r>
            <a:r>
              <a:rPr lang="ko-KR" altLang="en-US" dirty="0"/>
              <a:t>번째로 노출됩니다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E419A38F-3E4C-747B-9E2A-4A9962A8CE07}"/>
              </a:ext>
            </a:extLst>
          </p:cNvPr>
          <p:cNvSpPr/>
          <p:nvPr/>
        </p:nvSpPr>
        <p:spPr>
          <a:xfrm>
            <a:off x="4256314" y="5502149"/>
            <a:ext cx="839755" cy="75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23B8968-76AF-419C-DBB2-89EB1CB59D1E}"/>
              </a:ext>
            </a:extLst>
          </p:cNvPr>
          <p:cNvSpPr/>
          <p:nvPr/>
        </p:nvSpPr>
        <p:spPr>
          <a:xfrm>
            <a:off x="3984171" y="6456784"/>
            <a:ext cx="1492898" cy="3059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27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D51725-CFB1-1C5C-4937-CA0F53C675FA}"/>
              </a:ext>
            </a:extLst>
          </p:cNvPr>
          <p:cNvSpPr txBox="1"/>
          <p:nvPr/>
        </p:nvSpPr>
        <p:spPr>
          <a:xfrm>
            <a:off x="494521" y="279918"/>
            <a:ext cx="11448663" cy="120032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7030A0"/>
                </a:solidFill>
              </a:rPr>
              <a:t>                                      (2)</a:t>
            </a:r>
            <a:r>
              <a:rPr lang="ko-KR" altLang="en-US" b="1" dirty="0" err="1">
                <a:solidFill>
                  <a:srgbClr val="7030A0"/>
                </a:solidFill>
              </a:rPr>
              <a:t>소메뉴</a:t>
            </a:r>
            <a:r>
              <a:rPr lang="ko-KR" altLang="en-US" b="1" dirty="0">
                <a:solidFill>
                  <a:srgbClr val="7030A0"/>
                </a:solidFill>
              </a:rPr>
              <a:t> 추가 하시는 방법 안내</a:t>
            </a:r>
            <a:endParaRPr lang="en-US" altLang="ko-KR" b="1" dirty="0">
              <a:solidFill>
                <a:srgbClr val="7030A0"/>
              </a:solidFill>
            </a:endParaRPr>
          </a:p>
          <a:p>
            <a:r>
              <a:rPr lang="ko-KR" altLang="en-US" b="1" dirty="0"/>
              <a:t>등록하신 ①</a:t>
            </a:r>
            <a:r>
              <a:rPr lang="ko-KR" altLang="en-US" b="1" dirty="0" err="1"/>
              <a:t>대메뉴</a:t>
            </a:r>
            <a:r>
              <a:rPr lang="en-US" altLang="ko-KR" b="1" dirty="0"/>
              <a:t>(</a:t>
            </a:r>
            <a:r>
              <a:rPr lang="ko-KR" altLang="en-US" b="1" dirty="0" err="1"/>
              <a:t>모든과정소개</a:t>
            </a:r>
            <a:r>
              <a:rPr lang="en-US" altLang="ko-KR" b="1" dirty="0"/>
              <a:t>)</a:t>
            </a:r>
            <a:r>
              <a:rPr lang="ko-KR" altLang="en-US" b="1" dirty="0"/>
              <a:t>를 </a:t>
            </a:r>
            <a:r>
              <a:rPr lang="ko-KR" altLang="en-US" b="1" dirty="0" err="1"/>
              <a:t>클릭후</a:t>
            </a:r>
            <a:r>
              <a:rPr lang="ko-KR" altLang="en-US" b="1" dirty="0"/>
              <a:t> ②하위등록을 </a:t>
            </a:r>
            <a:r>
              <a:rPr lang="ko-KR" altLang="en-US" b="1" dirty="0" err="1"/>
              <a:t>누르시면됩니다</a:t>
            </a:r>
            <a:r>
              <a:rPr lang="en-US" altLang="ko-KR" b="1" dirty="0"/>
              <a:t>.</a:t>
            </a:r>
          </a:p>
          <a:p>
            <a:r>
              <a:rPr lang="ko-KR" altLang="en-US" b="1" dirty="0"/>
              <a:t>기존 대메뉴를 웹페이지에 등록하셨듯이 소메뉴도 웹페이지관리에 미리 등록</a:t>
            </a:r>
            <a:r>
              <a:rPr lang="en-US" altLang="ko-KR" b="1" dirty="0"/>
              <a:t>.</a:t>
            </a:r>
          </a:p>
          <a:p>
            <a:r>
              <a:rPr lang="ko-KR" altLang="en-US" b="1" dirty="0"/>
              <a:t>학습자페이지</a:t>
            </a:r>
            <a:r>
              <a:rPr lang="en-US" altLang="ko-KR" b="1" dirty="0"/>
              <a:t>(</a:t>
            </a:r>
            <a:r>
              <a:rPr lang="ko-KR" altLang="en-US" b="1" dirty="0"/>
              <a:t>홈페이지</a:t>
            </a:r>
            <a:r>
              <a:rPr lang="en-US" altLang="ko-KR" b="1" dirty="0"/>
              <a:t>)</a:t>
            </a:r>
            <a:r>
              <a:rPr lang="ko-KR" altLang="en-US" b="1" dirty="0"/>
              <a:t>에 </a:t>
            </a:r>
            <a:r>
              <a:rPr lang="ko-KR" altLang="en-US" b="1" dirty="0" err="1"/>
              <a:t>모든과정소개에</a:t>
            </a:r>
            <a:r>
              <a:rPr lang="ko-KR" altLang="en-US" b="1" dirty="0"/>
              <a:t> </a:t>
            </a:r>
            <a:r>
              <a:rPr lang="en-US" altLang="ko-KR" b="1" dirty="0"/>
              <a:t>3</a:t>
            </a:r>
            <a:r>
              <a:rPr lang="ko-KR" altLang="en-US" b="1" dirty="0"/>
              <a:t>개의 소메뉴가 </a:t>
            </a:r>
            <a:r>
              <a:rPr lang="ko-KR" altLang="en-US" b="1" dirty="0" err="1"/>
              <a:t>등록된걸</a:t>
            </a:r>
            <a:r>
              <a:rPr lang="ko-KR" altLang="en-US" b="1" dirty="0"/>
              <a:t> 확인할 </a:t>
            </a:r>
            <a:r>
              <a:rPr lang="ko-KR" altLang="en-US" b="1" dirty="0" err="1"/>
              <a:t>수있습니다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1EE2093-DE6E-CA52-3042-5F913C80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21" y="1555822"/>
            <a:ext cx="11334750" cy="394982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70D1D8-7078-CAD8-E4C3-95E9059BF925}"/>
              </a:ext>
            </a:extLst>
          </p:cNvPr>
          <p:cNvSpPr txBox="1"/>
          <p:nvPr/>
        </p:nvSpPr>
        <p:spPr>
          <a:xfrm>
            <a:off x="4204413" y="4786272"/>
            <a:ext cx="333375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67674C-5FB5-9FFB-39F4-B163D82A3AFE}"/>
              </a:ext>
            </a:extLst>
          </p:cNvPr>
          <p:cNvSpPr txBox="1"/>
          <p:nvPr/>
        </p:nvSpPr>
        <p:spPr>
          <a:xfrm>
            <a:off x="8248261" y="4811792"/>
            <a:ext cx="333375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3" name="화살표: 왼쪽/위쪽 12">
            <a:extLst>
              <a:ext uri="{FF2B5EF4-FFF2-40B4-BE49-F238E27FC236}">
                <a16:creationId xmlns:a16="http://schemas.microsoft.com/office/drawing/2014/main" id="{445BB40C-B9CA-185E-BF61-26E0B2149377}"/>
              </a:ext>
            </a:extLst>
          </p:cNvPr>
          <p:cNvSpPr/>
          <p:nvPr/>
        </p:nvSpPr>
        <p:spPr>
          <a:xfrm>
            <a:off x="8789437" y="4460033"/>
            <a:ext cx="923730" cy="67282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왼쪽 14">
            <a:extLst>
              <a:ext uri="{FF2B5EF4-FFF2-40B4-BE49-F238E27FC236}">
                <a16:creationId xmlns:a16="http://schemas.microsoft.com/office/drawing/2014/main" id="{4911F832-6092-4995-A1D5-83D98F4216FC}"/>
              </a:ext>
            </a:extLst>
          </p:cNvPr>
          <p:cNvSpPr/>
          <p:nvPr/>
        </p:nvSpPr>
        <p:spPr>
          <a:xfrm>
            <a:off x="7259217" y="3349690"/>
            <a:ext cx="886408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A443556-EE27-3B39-15A7-FE1607397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5750847"/>
            <a:ext cx="11381596" cy="101719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8" name="화살표: 아래쪽 17">
            <a:extLst>
              <a:ext uri="{FF2B5EF4-FFF2-40B4-BE49-F238E27FC236}">
                <a16:creationId xmlns:a16="http://schemas.microsoft.com/office/drawing/2014/main" id="{9D781D60-0D42-DC6D-EBDE-D2691BB002B4}"/>
              </a:ext>
            </a:extLst>
          </p:cNvPr>
          <p:cNvSpPr/>
          <p:nvPr/>
        </p:nvSpPr>
        <p:spPr>
          <a:xfrm>
            <a:off x="4858138" y="5019869"/>
            <a:ext cx="618931" cy="730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235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1A8E36-690F-B939-0DD5-24832584BB60}"/>
              </a:ext>
            </a:extLst>
          </p:cNvPr>
          <p:cNvSpPr txBox="1"/>
          <p:nvPr/>
        </p:nvSpPr>
        <p:spPr>
          <a:xfrm>
            <a:off x="569167" y="233265"/>
            <a:ext cx="11375183" cy="120032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3.</a:t>
            </a:r>
            <a:r>
              <a:rPr lang="ko-KR" altLang="en-US" dirty="0">
                <a:solidFill>
                  <a:srgbClr val="FF0000"/>
                </a:solidFill>
              </a:rPr>
              <a:t>수강신청 과정 등록 방법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/>
              <a:t>교육과정관리 </a:t>
            </a:r>
            <a:r>
              <a:rPr lang="en-US" altLang="ko-KR" dirty="0"/>
              <a:t>&gt; </a:t>
            </a:r>
            <a:r>
              <a:rPr lang="ko-KR" altLang="en-US" dirty="0"/>
              <a:t>과정관리 </a:t>
            </a:r>
            <a:r>
              <a:rPr lang="en-US" altLang="ko-KR" dirty="0"/>
              <a:t>&gt; </a:t>
            </a:r>
            <a:r>
              <a:rPr lang="ko-KR" altLang="en-US" dirty="0" err="1"/>
              <a:t>과정카테고리</a:t>
            </a:r>
            <a:r>
              <a:rPr lang="ko-KR" altLang="en-US" dirty="0"/>
              <a:t> 클릭하시면 스마트혼합훈련과 일반과정 두개 카테고리로 </a:t>
            </a:r>
            <a:r>
              <a:rPr lang="ko-KR" altLang="en-US" dirty="0" err="1"/>
              <a:t>세팅됨</a:t>
            </a:r>
            <a:endParaRPr lang="en-US" altLang="ko-KR" dirty="0"/>
          </a:p>
          <a:p>
            <a:r>
              <a:rPr lang="en-US" altLang="ko-KR" dirty="0"/>
              <a:t>①</a:t>
            </a:r>
            <a:r>
              <a:rPr lang="ko-KR" altLang="en-US" dirty="0"/>
              <a:t>스마트혼합훈련을 </a:t>
            </a:r>
            <a:r>
              <a:rPr lang="ko-KR" altLang="en-US" dirty="0" err="1"/>
              <a:t>클릭후</a:t>
            </a:r>
            <a:r>
              <a:rPr lang="ko-KR" altLang="en-US" dirty="0"/>
              <a:t> ②하위등록을 눌러 하위메뉴를 등록하시면 ③번과 같이 하위메뉴가 등록됨  </a:t>
            </a:r>
            <a:endParaRPr lang="en-US" altLang="ko-KR" dirty="0"/>
          </a:p>
          <a:p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하위 </a:t>
            </a:r>
            <a:r>
              <a:rPr lang="ko-KR" altLang="en-US" dirty="0" err="1"/>
              <a:t>등록시</a:t>
            </a:r>
            <a:r>
              <a:rPr lang="ko-KR" altLang="en-US" dirty="0"/>
              <a:t> 상위메뉴는 노란색으로 바뀜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1EBB0F-F8CE-AE6C-5233-E628ABD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574879"/>
            <a:ext cx="10134600" cy="439968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380AA88-FCD0-D506-B4BA-2A07491C2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" y="3286530"/>
            <a:ext cx="5567362" cy="284797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3B3AB8-485D-CB90-BA73-EC0E60DD9DB4}"/>
              </a:ext>
            </a:extLst>
          </p:cNvPr>
          <p:cNvSpPr txBox="1"/>
          <p:nvPr/>
        </p:nvSpPr>
        <p:spPr>
          <a:xfrm>
            <a:off x="279917" y="6214188"/>
            <a:ext cx="7996335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등록한 하위메뉴에 과정을 추가하시면 학습자페이지에 과정이 노출됩니다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C868C07D-53F5-C049-C683-07B11F3D8F78}"/>
              </a:ext>
            </a:extLst>
          </p:cNvPr>
          <p:cNvSpPr/>
          <p:nvPr/>
        </p:nvSpPr>
        <p:spPr>
          <a:xfrm>
            <a:off x="5010539" y="6662057"/>
            <a:ext cx="1085461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41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975F770-6F09-092A-DDB3-EB4FC619B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064"/>
            <a:ext cx="12192000" cy="182071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9656199-B27A-B25D-49D5-D8EF9459D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3" y="2585504"/>
            <a:ext cx="7229476" cy="24384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DC30C00-7B5C-222F-D55B-7C2D40BC7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3664745"/>
            <a:ext cx="7229475" cy="319325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D1B6A8-047E-8C59-F31D-2A26F79D689C}"/>
              </a:ext>
            </a:extLst>
          </p:cNvPr>
          <p:cNvSpPr txBox="1"/>
          <p:nvPr/>
        </p:nvSpPr>
        <p:spPr>
          <a:xfrm>
            <a:off x="200025" y="85725"/>
            <a:ext cx="11591925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과정카테고리에</a:t>
            </a:r>
            <a:r>
              <a:rPr lang="ko-KR" altLang="en-US" dirty="0"/>
              <a:t> 연결할 카테고리를 </a:t>
            </a:r>
            <a:r>
              <a:rPr lang="ko-KR" altLang="en-US" dirty="0" err="1"/>
              <a:t>선택후</a:t>
            </a:r>
            <a:r>
              <a:rPr lang="ko-KR" altLang="en-US" dirty="0"/>
              <a:t> 과정목록에 과정추가 버튼을 누르면 과정관리에 등록하신 과정선택창이 나옵니다</a:t>
            </a:r>
            <a:r>
              <a:rPr lang="en-US" altLang="ko-KR" dirty="0"/>
              <a:t>.</a:t>
            </a:r>
            <a:r>
              <a:rPr lang="ko-KR" altLang="en-US" dirty="0"/>
              <a:t>그중 과정명을 선택추가하시면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2" name="화살표: 왼쪽/위쪽 11">
            <a:extLst>
              <a:ext uri="{FF2B5EF4-FFF2-40B4-BE49-F238E27FC236}">
                <a16:creationId xmlns:a16="http://schemas.microsoft.com/office/drawing/2014/main" id="{821D0961-51A2-683E-DDCC-31CC0737DCCE}"/>
              </a:ext>
            </a:extLst>
          </p:cNvPr>
          <p:cNvSpPr/>
          <p:nvPr/>
        </p:nvSpPr>
        <p:spPr>
          <a:xfrm>
            <a:off x="6414892" y="2366561"/>
            <a:ext cx="4553338" cy="77444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D19B83-F77D-0523-DE51-3FBA166B1171}"/>
              </a:ext>
            </a:extLst>
          </p:cNvPr>
          <p:cNvSpPr txBox="1"/>
          <p:nvPr/>
        </p:nvSpPr>
        <p:spPr>
          <a:xfrm>
            <a:off x="8173616" y="5449078"/>
            <a:ext cx="3340360" cy="92333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학습자페이지</a:t>
            </a:r>
            <a:r>
              <a:rPr lang="en-US" altLang="ko-KR" dirty="0"/>
              <a:t>(</a:t>
            </a:r>
            <a:r>
              <a:rPr lang="ko-KR" altLang="en-US" dirty="0"/>
              <a:t>홈페이지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ko-KR" altLang="en-US" dirty="0" err="1"/>
              <a:t>수강신청란의</a:t>
            </a:r>
            <a:r>
              <a:rPr lang="ko-KR" altLang="en-US" dirty="0"/>
              <a:t> </a:t>
            </a:r>
            <a:r>
              <a:rPr lang="ko-KR" altLang="en-US" dirty="0" err="1"/>
              <a:t>스마트혼합훈련카테고리에</a:t>
            </a:r>
            <a:r>
              <a:rPr lang="ko-KR" altLang="en-US" dirty="0"/>
              <a:t> 과정이 노출됩니다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14" name="화살표: 왼쪽 13">
            <a:extLst>
              <a:ext uri="{FF2B5EF4-FFF2-40B4-BE49-F238E27FC236}">
                <a16:creationId xmlns:a16="http://schemas.microsoft.com/office/drawing/2014/main" id="{468BA620-0CFC-3FCE-6F18-BE510D489481}"/>
              </a:ext>
            </a:extLst>
          </p:cNvPr>
          <p:cNvSpPr/>
          <p:nvPr/>
        </p:nvSpPr>
        <p:spPr>
          <a:xfrm>
            <a:off x="7451659" y="5599907"/>
            <a:ext cx="559254" cy="6820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67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1A545565-8668-6861-735D-8201FEE5D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" y="346899"/>
            <a:ext cx="11663265" cy="3653437"/>
          </a:xfrm>
          <a:prstGeom prst="rect">
            <a:avLst/>
          </a:prstGeom>
          <a:ln w="57150">
            <a:solidFill>
              <a:srgbClr val="FF00FF"/>
            </a:solidFill>
          </a:ln>
        </p:spPr>
      </p:pic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73AAEA6F-20C9-D9BF-1FA3-D79A5DA3B029}"/>
              </a:ext>
            </a:extLst>
          </p:cNvPr>
          <p:cNvSpPr/>
          <p:nvPr/>
        </p:nvSpPr>
        <p:spPr>
          <a:xfrm>
            <a:off x="1231641" y="1739210"/>
            <a:ext cx="401216" cy="278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22B5B-EA26-043D-B974-F59CD454996F}"/>
              </a:ext>
            </a:extLst>
          </p:cNvPr>
          <p:cNvSpPr txBox="1"/>
          <p:nvPr/>
        </p:nvSpPr>
        <p:spPr>
          <a:xfrm>
            <a:off x="209549" y="5169160"/>
            <a:ext cx="11772901" cy="147732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과정카테고리</a:t>
            </a:r>
            <a:r>
              <a:rPr lang="ko-KR" altLang="en-US" dirty="0"/>
              <a:t> 추가 방법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집합과정수강신청을 </a:t>
            </a:r>
            <a:r>
              <a:rPr lang="ko-KR" altLang="en-US" dirty="0" err="1"/>
              <a:t>등록할시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카테고리 등록 창에 카테고리명을 집합과정수강신청으로 만든 후 등록 하시면 일반 과정 아래 집합과정수강신청 메뉴가 생성됩니다</a:t>
            </a:r>
            <a:r>
              <a:rPr lang="en-US" altLang="ko-KR" dirty="0"/>
              <a:t>. </a:t>
            </a:r>
            <a:r>
              <a:rPr lang="ko-KR" altLang="en-US" dirty="0"/>
              <a:t>또한 집합과정수강신청의 하위메뉴를 등록하면 위와 같이 보여집니다</a:t>
            </a:r>
            <a:r>
              <a:rPr lang="en-US" altLang="ko-KR" dirty="0"/>
              <a:t>.  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50BCEC2-8AEB-A176-0FEA-1672D37BF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13" y="2017215"/>
            <a:ext cx="3105150" cy="1828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795C6F17-666F-084C-1BE0-3A660ED88670}"/>
              </a:ext>
            </a:extLst>
          </p:cNvPr>
          <p:cNvSpPr/>
          <p:nvPr/>
        </p:nvSpPr>
        <p:spPr>
          <a:xfrm>
            <a:off x="4674637" y="2090057"/>
            <a:ext cx="1240971" cy="186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집합과정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2013446-2309-328A-3583-3C5C70F65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751" y="2813319"/>
            <a:ext cx="3162300" cy="223837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13783DA9-2731-DFB9-3C8A-7E5F85B536AC}"/>
              </a:ext>
            </a:extLst>
          </p:cNvPr>
          <p:cNvCxnSpPr/>
          <p:nvPr/>
        </p:nvCxnSpPr>
        <p:spPr>
          <a:xfrm>
            <a:off x="2118049" y="3670348"/>
            <a:ext cx="1996751" cy="1032281"/>
          </a:xfrm>
          <a:prstGeom prst="bentConnector3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79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C24699C-289D-D8F5-7F66-03866C76E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" y="226159"/>
            <a:ext cx="11026743" cy="308713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664726-BF87-C231-8D63-1C9209EE7831}"/>
              </a:ext>
            </a:extLst>
          </p:cNvPr>
          <p:cNvSpPr txBox="1"/>
          <p:nvPr/>
        </p:nvSpPr>
        <p:spPr>
          <a:xfrm>
            <a:off x="328612" y="3858986"/>
            <a:ext cx="10948988" cy="230832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참조</a:t>
            </a:r>
            <a:r>
              <a:rPr lang="en-US" altLang="ko-KR" dirty="0"/>
              <a:t>: </a:t>
            </a:r>
            <a:r>
              <a:rPr lang="ko-KR" altLang="en-US" dirty="0"/>
              <a:t>홈페이지관리</a:t>
            </a:r>
            <a:r>
              <a:rPr lang="en-US" altLang="ko-KR" dirty="0"/>
              <a:t>&gt;</a:t>
            </a:r>
            <a:r>
              <a:rPr lang="ko-KR" altLang="en-US" dirty="0" err="1"/>
              <a:t>사이트메뉴관리에서</a:t>
            </a:r>
            <a:r>
              <a:rPr lang="ko-KR" altLang="en-US" dirty="0"/>
              <a:t>  </a:t>
            </a:r>
            <a:r>
              <a:rPr lang="en-US" altLang="ko-KR" dirty="0"/>
              <a:t>“</a:t>
            </a:r>
            <a:r>
              <a:rPr lang="ko-KR" altLang="en-US" dirty="0"/>
              <a:t>집합과정수강신청</a:t>
            </a:r>
            <a:r>
              <a:rPr lang="en-US" altLang="ko-KR" dirty="0"/>
              <a:t>” </a:t>
            </a:r>
            <a:r>
              <a:rPr lang="ko-KR" altLang="en-US" dirty="0"/>
              <a:t>대메뉴를 만든 후 </a:t>
            </a:r>
            <a:r>
              <a:rPr lang="ko-KR" altLang="en-US" dirty="0" err="1"/>
              <a:t>과정연결하는</a:t>
            </a:r>
            <a:r>
              <a:rPr lang="ko-KR" altLang="en-US" dirty="0"/>
              <a:t> 방법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ko-KR" dirty="0"/>
              <a:t>①</a:t>
            </a:r>
            <a:r>
              <a:rPr lang="en-US" altLang="ko-KR" dirty="0"/>
              <a:t> </a:t>
            </a:r>
            <a:r>
              <a:rPr lang="ko-KR" altLang="en-US" dirty="0" err="1"/>
              <a:t>위와같이</a:t>
            </a:r>
            <a:r>
              <a:rPr lang="ko-KR" altLang="en-US" dirty="0"/>
              <a:t> </a:t>
            </a:r>
            <a:r>
              <a:rPr lang="ko-KR" altLang="en-US" dirty="0" err="1"/>
              <a:t>과정카테고리에서</a:t>
            </a:r>
            <a:r>
              <a:rPr lang="ko-KR" altLang="en-US" dirty="0"/>
              <a:t> 집합과정수강신청 </a:t>
            </a:r>
            <a:r>
              <a:rPr lang="ko-KR" altLang="en-US" dirty="0" err="1"/>
              <a:t>상위카테고리와</a:t>
            </a:r>
            <a:r>
              <a:rPr lang="ko-KR" altLang="en-US" dirty="0"/>
              <a:t> </a:t>
            </a:r>
            <a:r>
              <a:rPr lang="ko-KR" altLang="en-US" dirty="0" err="1"/>
              <a:t>하위카테고리</a:t>
            </a:r>
            <a:r>
              <a:rPr lang="en-US" altLang="ko-KR" dirty="0"/>
              <a:t>2</a:t>
            </a:r>
            <a:r>
              <a:rPr lang="ko-KR" altLang="en-US" dirty="0"/>
              <a:t>개를 만든 후 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집합과정수강신청의 카테고리 정보를 누르시면 아이디가 생성됩니다</a:t>
            </a:r>
            <a:r>
              <a:rPr lang="en-US" altLang="ko-KR" dirty="0"/>
              <a:t>. </a:t>
            </a:r>
            <a:r>
              <a:rPr lang="ko-KR" altLang="en-US" dirty="0"/>
              <a:t>아이디 </a:t>
            </a:r>
            <a:r>
              <a:rPr lang="en-US" altLang="ko-KR" dirty="0"/>
              <a:t>10</a:t>
            </a:r>
            <a:r>
              <a:rPr lang="ko-KR" altLang="en-US" dirty="0"/>
              <a:t>번을 기억 </a:t>
            </a:r>
            <a:endParaRPr lang="en-US" altLang="ko-KR" dirty="0"/>
          </a:p>
          <a:p>
            <a:r>
              <a:rPr lang="ko-KR" altLang="ko-KR" dirty="0"/>
              <a:t>②</a:t>
            </a:r>
            <a:r>
              <a:rPr lang="en-US" altLang="ko-KR" dirty="0"/>
              <a:t> </a:t>
            </a:r>
            <a:r>
              <a:rPr lang="ko-KR" altLang="en-US" dirty="0" err="1"/>
              <a:t>사이트메뉴관리에서</a:t>
            </a:r>
            <a:r>
              <a:rPr lang="ko-KR" altLang="en-US" dirty="0"/>
              <a:t> </a:t>
            </a:r>
            <a:r>
              <a:rPr lang="ko-KR" altLang="en-US" dirty="0" err="1"/>
              <a:t>대메뉴</a:t>
            </a:r>
            <a:r>
              <a:rPr lang="en-US" altLang="ko-KR" dirty="0"/>
              <a:t>,</a:t>
            </a:r>
            <a:r>
              <a:rPr lang="ko-KR" altLang="en-US" dirty="0" err="1"/>
              <a:t>소메뉴</a:t>
            </a:r>
            <a:r>
              <a:rPr lang="ko-KR" altLang="en-US" dirty="0"/>
              <a:t> 추가하는 방법으로 대메뉴를 </a:t>
            </a:r>
            <a:r>
              <a:rPr lang="ko-KR" altLang="en-US" dirty="0" err="1"/>
              <a:t>만드신후</a:t>
            </a:r>
            <a:r>
              <a:rPr lang="ko-KR" altLang="en-US" dirty="0"/>
              <a:t> 모듈선택에 과정으로 지정</a:t>
            </a:r>
            <a:endParaRPr lang="en-US" altLang="ko-KR" dirty="0"/>
          </a:p>
          <a:p>
            <a:r>
              <a:rPr lang="en-US" altLang="ko-KR" dirty="0"/>
              <a:t>    </a:t>
            </a:r>
            <a:r>
              <a:rPr lang="ko-KR" altLang="en-US" dirty="0"/>
              <a:t>모듈선택창이 나오며 </a:t>
            </a:r>
            <a:r>
              <a:rPr lang="ko-KR" altLang="en-US" dirty="0" err="1"/>
              <a:t>과정카테고리에</a:t>
            </a:r>
            <a:r>
              <a:rPr lang="ko-KR" altLang="en-US" dirty="0"/>
              <a:t> 등록하신 </a:t>
            </a:r>
            <a:r>
              <a:rPr lang="en-US" altLang="ko-KR" dirty="0"/>
              <a:t>“</a:t>
            </a:r>
            <a:r>
              <a:rPr lang="ko-KR" altLang="en-US" dirty="0"/>
              <a:t>집합과정수강신청</a:t>
            </a:r>
            <a:r>
              <a:rPr lang="en-US" altLang="ko-KR" dirty="0"/>
              <a:t>” </a:t>
            </a:r>
            <a:r>
              <a:rPr lang="ko-KR" altLang="en-US" dirty="0"/>
              <a:t>모듈을 선택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 아래와 같이 자동으로 링크가 생성되며 링크주소 끝에 </a:t>
            </a:r>
            <a:r>
              <a:rPr lang="en-US" altLang="ko-KR" dirty="0"/>
              <a:t>“10”</a:t>
            </a:r>
            <a:r>
              <a:rPr lang="ko-KR" altLang="en-US" dirty="0"/>
              <a:t>이라는 아이디의 숫자가 매칭이 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</a:t>
            </a:r>
            <a:r>
              <a:rPr lang="ko-KR" altLang="en-US" dirty="0"/>
              <a:t>하위메뉴</a:t>
            </a:r>
            <a:r>
              <a:rPr lang="en-US" altLang="ko-KR" dirty="0"/>
              <a:t>(</a:t>
            </a:r>
            <a:r>
              <a:rPr lang="ko-KR" altLang="en-US" dirty="0" err="1"/>
              <a:t>소메뉴</a:t>
            </a:r>
            <a:r>
              <a:rPr lang="en-US" altLang="ko-KR" dirty="0"/>
              <a:t>)</a:t>
            </a:r>
            <a:r>
              <a:rPr lang="ko-KR" altLang="en-US" dirty="0" err="1"/>
              <a:t>등록시</a:t>
            </a:r>
            <a:r>
              <a:rPr lang="ko-KR" altLang="en-US" dirty="0"/>
              <a:t> 모듈선택을 링크로 하시면 위와 동일한 링크주소에 </a:t>
            </a:r>
            <a:r>
              <a:rPr lang="en-US" altLang="ko-KR" dirty="0"/>
              <a:t>11</a:t>
            </a:r>
            <a:r>
              <a:rPr lang="ko-KR" altLang="en-US" dirty="0"/>
              <a:t>로만 </a:t>
            </a:r>
            <a:r>
              <a:rPr lang="ko-KR" altLang="en-US" dirty="0" err="1"/>
              <a:t>바꿔주시면됩니다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B0F7E48D-C509-A4AD-2296-F4E81A8695B3}"/>
              </a:ext>
            </a:extLst>
          </p:cNvPr>
          <p:cNvSpPr/>
          <p:nvPr/>
        </p:nvSpPr>
        <p:spPr>
          <a:xfrm>
            <a:off x="5011122" y="6210300"/>
            <a:ext cx="135255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322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466</Words>
  <Application>Microsoft Office PowerPoint</Application>
  <PresentationFormat>와이드스크린</PresentationFormat>
  <Paragraphs>53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홈페이지관리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홈페이지관리</dc:title>
  <dc:creator>김동민</dc:creator>
  <cp:lastModifiedBy>김동민</cp:lastModifiedBy>
  <cp:revision>33</cp:revision>
  <dcterms:created xsi:type="dcterms:W3CDTF">2022-07-31T23:35:51Z</dcterms:created>
  <dcterms:modified xsi:type="dcterms:W3CDTF">2022-08-02T00:16:09Z</dcterms:modified>
</cp:coreProperties>
</file>